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9" r:id="rId1"/>
  </p:sldMasterIdLst>
  <p:notesMasterIdLst>
    <p:notesMasterId r:id="rId3"/>
  </p:notesMasterIdLst>
  <p:sldIdLst>
    <p:sldId id="368" r:id="rId2"/>
  </p:sldIdLst>
  <p:sldSz cx="20116800" cy="13535025"/>
  <p:notesSz cx="20116800" cy="13535025"/>
  <p:embeddedFontLst>
    <p:embeddedFont>
      <p:font typeface="Trebuchet MS" panose="020B0603020202020204" pitchFamily="34" charset="0"/>
      <p:regular r:id="rId4"/>
      <p:bold r:id="rId5"/>
      <p:italic r:id="rId6"/>
      <p:boldItalic r:id="rId7"/>
    </p:embeddedFont>
    <p:embeddedFont>
      <p:font typeface="Wingdings 3" panose="05040102010807070707" pitchFamily="18" charset="2"/>
      <p:regular r:id="rId8"/>
    </p:embeddedFont>
    <p:embeddedFont>
      <p:font typeface="Calibri" panose="020F0502020204030204" pitchFamily="34" charset="0"/>
      <p:regular r:id="rId9"/>
      <p:bold r:id="rId10"/>
      <p:italic r:id="rId11"/>
      <p:boldItalic r:id="rId1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=""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189" autoAdjust="0"/>
    <p:restoredTop sz="95921" autoAdjust="0"/>
  </p:normalViewPr>
  <p:slideViewPr>
    <p:cSldViewPr>
      <p:cViewPr varScale="1">
        <p:scale>
          <a:sx n="36" d="100"/>
          <a:sy n="36" d="100"/>
        </p:scale>
        <p:origin x="952" y="92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7" d="100"/>
        <a:sy n="57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theme" Target="theme/theme1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6963" cy="6778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95075" y="0"/>
            <a:ext cx="8716963" cy="6778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863E37-8D1C-4C2A-ACE8-3A42E096AC18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64325" y="1692275"/>
            <a:ext cx="6788150" cy="45672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11363" y="6513513"/>
            <a:ext cx="16094075" cy="53292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2857163"/>
            <a:ext cx="8716963" cy="6778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95075" y="12857163"/>
            <a:ext cx="8716963" cy="6778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527C49-9DA4-4F7E-AD59-B2C967D7F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423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27C49-9DA4-4F7E-AD59-B2C967D7F742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244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8625" y="-16712"/>
            <a:ext cx="20176895" cy="13568448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87310" y="4745615"/>
            <a:ext cx="12818782" cy="3249160"/>
          </a:xfrm>
        </p:spPr>
        <p:txBody>
          <a:bodyPr anchor="b">
            <a:noAutofit/>
          </a:bodyPr>
          <a:lstStyle>
            <a:lvl1pPr algn="r">
              <a:defRPr sz="10657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87310" y="7994772"/>
            <a:ext cx="12818782" cy="2164852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023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8046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706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609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5116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413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3163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72186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352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20" y="1203113"/>
            <a:ext cx="13964971" cy="6717383"/>
          </a:xfrm>
        </p:spPr>
        <p:txBody>
          <a:bodyPr anchor="ctr">
            <a:normAutofit/>
          </a:bodyPr>
          <a:lstStyle>
            <a:lvl1pPr algn="l">
              <a:defRPr sz="8684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8822831"/>
            <a:ext cx="13964971" cy="3100468"/>
          </a:xfrm>
        </p:spPr>
        <p:txBody>
          <a:bodyPr anchor="ctr">
            <a:normAutofit/>
          </a:bodyPr>
          <a:lstStyle>
            <a:lvl1pPr marL="0" indent="0" algn="l">
              <a:buNone/>
              <a:defRPr sz="35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902330" indent="0">
              <a:buNone/>
              <a:defRPr sz="3552">
                <a:solidFill>
                  <a:schemeClr val="tx1">
                    <a:tint val="75000"/>
                  </a:schemeClr>
                </a:solidFill>
              </a:defRPr>
            </a:lvl2pPr>
            <a:lvl3pPr marL="1804660" indent="0">
              <a:buNone/>
              <a:defRPr sz="3158">
                <a:solidFill>
                  <a:schemeClr val="tx1">
                    <a:tint val="75000"/>
                  </a:schemeClr>
                </a:solidFill>
              </a:defRPr>
            </a:lvl3pPr>
            <a:lvl4pPr marL="270699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4pPr>
            <a:lvl5pPr marL="360932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5pPr>
            <a:lvl6pPr marL="451165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6pPr>
            <a:lvl7pPr marL="541398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7pPr>
            <a:lvl8pPr marL="6316309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8pPr>
            <a:lvl9pPr marL="7218639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764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4747" y="1203113"/>
            <a:ext cx="13358800" cy="5965437"/>
          </a:xfrm>
        </p:spPr>
        <p:txBody>
          <a:bodyPr anchor="ctr">
            <a:normAutofit/>
          </a:bodyPr>
          <a:lstStyle>
            <a:lvl1pPr algn="l">
              <a:defRPr sz="8684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22363" y="7168550"/>
            <a:ext cx="11923569" cy="751946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3158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02330" indent="0">
              <a:buFontTx/>
              <a:buNone/>
              <a:defRPr/>
            </a:lvl2pPr>
            <a:lvl3pPr marL="1804660" indent="0">
              <a:buFontTx/>
              <a:buNone/>
              <a:defRPr/>
            </a:lvl3pPr>
            <a:lvl4pPr marL="2706990" indent="0">
              <a:buFontTx/>
              <a:buNone/>
              <a:defRPr/>
            </a:lvl4pPr>
            <a:lvl5pPr marL="360932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17" y="8822831"/>
            <a:ext cx="13964973" cy="3100468"/>
          </a:xfrm>
        </p:spPr>
        <p:txBody>
          <a:bodyPr anchor="ctr">
            <a:normAutofit/>
          </a:bodyPr>
          <a:lstStyle>
            <a:lvl1pPr marL="0" indent="0" algn="l">
              <a:buNone/>
              <a:defRPr sz="35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902330" indent="0">
              <a:buNone/>
              <a:defRPr sz="3552">
                <a:solidFill>
                  <a:schemeClr val="tx1">
                    <a:tint val="75000"/>
                  </a:schemeClr>
                </a:solidFill>
              </a:defRPr>
            </a:lvl2pPr>
            <a:lvl3pPr marL="1804660" indent="0">
              <a:buNone/>
              <a:defRPr sz="3158">
                <a:solidFill>
                  <a:schemeClr val="tx1">
                    <a:tint val="75000"/>
                  </a:schemeClr>
                </a:solidFill>
              </a:defRPr>
            </a:lvl3pPr>
            <a:lvl4pPr marL="270699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4pPr>
            <a:lvl5pPr marL="360932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5pPr>
            <a:lvl6pPr marL="451165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6pPr>
            <a:lvl7pPr marL="541398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7pPr>
            <a:lvl8pPr marL="6316309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8pPr>
            <a:lvl9pPr marL="7218639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1061965" y="1559899"/>
            <a:ext cx="1006102" cy="1154120"/>
          </a:xfrm>
          <a:prstGeom prst="rect">
            <a:avLst/>
          </a:prstGeom>
        </p:spPr>
        <p:txBody>
          <a:bodyPr vert="horz" lIns="180467" tIns="90234" rIns="180467" bIns="90234" rtlCol="0" anchor="ctr">
            <a:noAutofit/>
          </a:bodyPr>
          <a:lstStyle/>
          <a:p>
            <a:pPr lvl="0"/>
            <a:r>
              <a:rPr lang="en-US" sz="15789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844939" y="5696939"/>
            <a:ext cx="1006102" cy="1154120"/>
          </a:xfrm>
          <a:prstGeom prst="rect">
            <a:avLst/>
          </a:prstGeom>
        </p:spPr>
        <p:txBody>
          <a:bodyPr vert="horz" lIns="180467" tIns="90234" rIns="180467" bIns="90234" rtlCol="0" anchor="ctr">
            <a:noAutofit/>
          </a:bodyPr>
          <a:lstStyle/>
          <a:p>
            <a:pPr lvl="0"/>
            <a:r>
              <a:rPr lang="en-US" sz="15789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355490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17" y="3812993"/>
            <a:ext cx="13964973" cy="5122429"/>
          </a:xfrm>
        </p:spPr>
        <p:txBody>
          <a:bodyPr anchor="b">
            <a:normAutofit/>
          </a:bodyPr>
          <a:lstStyle>
            <a:lvl1pPr algn="l">
              <a:defRPr sz="8684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17" y="8935422"/>
            <a:ext cx="13964973" cy="2987877"/>
          </a:xfrm>
        </p:spPr>
        <p:txBody>
          <a:bodyPr anchor="t">
            <a:normAutofit/>
          </a:bodyPr>
          <a:lstStyle>
            <a:lvl1pPr marL="0" indent="0" algn="l">
              <a:buNone/>
              <a:defRPr sz="35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902330" indent="0">
              <a:buNone/>
              <a:defRPr sz="3552">
                <a:solidFill>
                  <a:schemeClr val="tx1">
                    <a:tint val="75000"/>
                  </a:schemeClr>
                </a:solidFill>
              </a:defRPr>
            </a:lvl2pPr>
            <a:lvl3pPr marL="1804660" indent="0">
              <a:buNone/>
              <a:defRPr sz="3158">
                <a:solidFill>
                  <a:schemeClr val="tx1">
                    <a:tint val="75000"/>
                  </a:schemeClr>
                </a:solidFill>
              </a:defRPr>
            </a:lvl3pPr>
            <a:lvl4pPr marL="270699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4pPr>
            <a:lvl5pPr marL="360932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5pPr>
            <a:lvl6pPr marL="451165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6pPr>
            <a:lvl7pPr marL="541398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7pPr>
            <a:lvl8pPr marL="6316309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8pPr>
            <a:lvl9pPr marL="7218639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7287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4747" y="1203113"/>
            <a:ext cx="13358800" cy="5965437"/>
          </a:xfrm>
        </p:spPr>
        <p:txBody>
          <a:bodyPr anchor="ctr">
            <a:normAutofit/>
          </a:bodyPr>
          <a:lstStyle>
            <a:lvl1pPr algn="l">
              <a:defRPr sz="8684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41114" y="7920496"/>
            <a:ext cx="13964975" cy="101492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473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902330" indent="0">
              <a:buFontTx/>
              <a:buNone/>
              <a:defRPr/>
            </a:lvl2pPr>
            <a:lvl3pPr marL="1804660" indent="0">
              <a:buFontTx/>
              <a:buNone/>
              <a:defRPr/>
            </a:lvl3pPr>
            <a:lvl4pPr marL="2706990" indent="0">
              <a:buFontTx/>
              <a:buNone/>
              <a:defRPr/>
            </a:lvl4pPr>
            <a:lvl5pPr marL="360932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17" y="8935422"/>
            <a:ext cx="13964973" cy="2987877"/>
          </a:xfrm>
        </p:spPr>
        <p:txBody>
          <a:bodyPr anchor="t">
            <a:normAutofit/>
          </a:bodyPr>
          <a:lstStyle>
            <a:lvl1pPr marL="0" indent="0" algn="l">
              <a:buNone/>
              <a:defRPr sz="35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02330" indent="0">
              <a:buNone/>
              <a:defRPr sz="3552">
                <a:solidFill>
                  <a:schemeClr val="tx1">
                    <a:tint val="75000"/>
                  </a:schemeClr>
                </a:solidFill>
              </a:defRPr>
            </a:lvl2pPr>
            <a:lvl3pPr marL="1804660" indent="0">
              <a:buNone/>
              <a:defRPr sz="3158">
                <a:solidFill>
                  <a:schemeClr val="tx1">
                    <a:tint val="75000"/>
                  </a:schemeClr>
                </a:solidFill>
              </a:defRPr>
            </a:lvl3pPr>
            <a:lvl4pPr marL="270699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4pPr>
            <a:lvl5pPr marL="360932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5pPr>
            <a:lvl6pPr marL="451165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6pPr>
            <a:lvl7pPr marL="541398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7pPr>
            <a:lvl8pPr marL="6316309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8pPr>
            <a:lvl9pPr marL="7218639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1061965" y="1559899"/>
            <a:ext cx="1006102" cy="1154120"/>
          </a:xfrm>
          <a:prstGeom prst="rect">
            <a:avLst/>
          </a:prstGeom>
        </p:spPr>
        <p:txBody>
          <a:bodyPr vert="horz" lIns="180467" tIns="90234" rIns="180467" bIns="90234" rtlCol="0" anchor="ctr">
            <a:noAutofit/>
          </a:bodyPr>
          <a:lstStyle/>
          <a:p>
            <a:pPr lvl="0"/>
            <a:r>
              <a:rPr lang="en-US" sz="15789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844939" y="5696939"/>
            <a:ext cx="1006102" cy="1154120"/>
          </a:xfrm>
          <a:prstGeom prst="rect">
            <a:avLst/>
          </a:prstGeom>
        </p:spPr>
        <p:txBody>
          <a:bodyPr vert="horz" lIns="180467" tIns="90234" rIns="180467" bIns="90234" rtlCol="0" anchor="ctr">
            <a:noAutofit/>
          </a:bodyPr>
          <a:lstStyle/>
          <a:p>
            <a:pPr lvl="0"/>
            <a:r>
              <a:rPr lang="en-US" sz="15789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777333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4867" y="1203113"/>
            <a:ext cx="13951223" cy="5965437"/>
          </a:xfrm>
        </p:spPr>
        <p:txBody>
          <a:bodyPr anchor="ctr">
            <a:normAutofit/>
          </a:bodyPr>
          <a:lstStyle>
            <a:lvl1pPr algn="l">
              <a:defRPr sz="8684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41114" y="7920496"/>
            <a:ext cx="13964975" cy="101492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4737">
                <a:solidFill>
                  <a:schemeClr val="accent1"/>
                </a:solidFill>
              </a:defRPr>
            </a:lvl1pPr>
            <a:lvl2pPr marL="902330" indent="0">
              <a:buFontTx/>
              <a:buNone/>
              <a:defRPr/>
            </a:lvl2pPr>
            <a:lvl3pPr marL="1804660" indent="0">
              <a:buFontTx/>
              <a:buNone/>
              <a:defRPr/>
            </a:lvl3pPr>
            <a:lvl4pPr marL="2706990" indent="0">
              <a:buFontTx/>
              <a:buNone/>
              <a:defRPr/>
            </a:lvl4pPr>
            <a:lvl5pPr marL="360932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17" y="8935422"/>
            <a:ext cx="13964973" cy="2987877"/>
          </a:xfrm>
        </p:spPr>
        <p:txBody>
          <a:bodyPr anchor="t">
            <a:normAutofit/>
          </a:bodyPr>
          <a:lstStyle>
            <a:lvl1pPr marL="0" indent="0" algn="l">
              <a:buNone/>
              <a:defRPr sz="35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02330" indent="0">
              <a:buNone/>
              <a:defRPr sz="3552">
                <a:solidFill>
                  <a:schemeClr val="tx1">
                    <a:tint val="75000"/>
                  </a:schemeClr>
                </a:solidFill>
              </a:defRPr>
            </a:lvl2pPr>
            <a:lvl3pPr marL="1804660" indent="0">
              <a:buNone/>
              <a:defRPr sz="3158">
                <a:solidFill>
                  <a:schemeClr val="tx1">
                    <a:tint val="75000"/>
                  </a:schemeClr>
                </a:solidFill>
              </a:defRPr>
            </a:lvl3pPr>
            <a:lvl4pPr marL="270699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4pPr>
            <a:lvl5pPr marL="360932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5pPr>
            <a:lvl6pPr marL="451165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6pPr>
            <a:lvl7pPr marL="541398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7pPr>
            <a:lvl8pPr marL="6316309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8pPr>
            <a:lvl9pPr marL="7218639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2351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7007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150087" y="1203114"/>
            <a:ext cx="2153386" cy="10364322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41118" y="1203114"/>
            <a:ext cx="11429057" cy="103643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544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710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82067-78B6-4DD9-AF43-A67EBEA8DF3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8001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17" y="5330464"/>
            <a:ext cx="13964973" cy="3604961"/>
          </a:xfrm>
        </p:spPr>
        <p:txBody>
          <a:bodyPr anchor="b"/>
          <a:lstStyle>
            <a:lvl1pPr algn="l">
              <a:defRPr sz="7894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17" y="8935422"/>
            <a:ext cx="13964973" cy="1698095"/>
          </a:xfrm>
        </p:spPr>
        <p:txBody>
          <a:bodyPr anchor="t"/>
          <a:lstStyle>
            <a:lvl1pPr marL="0" indent="0" algn="l">
              <a:buNone/>
              <a:defRPr sz="394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02330" indent="0">
              <a:buNone/>
              <a:defRPr sz="3552">
                <a:solidFill>
                  <a:schemeClr val="tx1">
                    <a:tint val="75000"/>
                  </a:schemeClr>
                </a:solidFill>
              </a:defRPr>
            </a:lvl2pPr>
            <a:lvl3pPr marL="1804660" indent="0">
              <a:buNone/>
              <a:defRPr sz="3158">
                <a:solidFill>
                  <a:schemeClr val="tx1">
                    <a:tint val="75000"/>
                  </a:schemeClr>
                </a:solidFill>
              </a:defRPr>
            </a:lvl3pPr>
            <a:lvl4pPr marL="270699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4pPr>
            <a:lvl5pPr marL="360932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5pPr>
            <a:lvl6pPr marL="451165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6pPr>
            <a:lvl7pPr marL="541398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7pPr>
            <a:lvl8pPr marL="6316309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8pPr>
            <a:lvl9pPr marL="7218639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362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20" y="1203113"/>
            <a:ext cx="13964971" cy="260674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41121" y="4264162"/>
            <a:ext cx="6793840" cy="7659135"/>
          </a:xfrm>
        </p:spPr>
        <p:txBody>
          <a:bodyPr>
            <a:normAutofit/>
          </a:bodyPr>
          <a:lstStyle>
            <a:lvl1pPr>
              <a:defRPr sz="3552"/>
            </a:lvl1pPr>
            <a:lvl2pPr>
              <a:defRPr sz="3158"/>
            </a:lvl2pPr>
            <a:lvl3pPr>
              <a:defRPr sz="2763"/>
            </a:lvl3pPr>
            <a:lvl4pPr>
              <a:defRPr sz="2368"/>
            </a:lvl4pPr>
            <a:lvl5pPr>
              <a:defRPr sz="2368"/>
            </a:lvl5pPr>
            <a:lvl6pPr>
              <a:defRPr sz="2368"/>
            </a:lvl6pPr>
            <a:lvl7pPr>
              <a:defRPr sz="2368"/>
            </a:lvl7pPr>
            <a:lvl8pPr>
              <a:defRPr sz="2368"/>
            </a:lvl8pPr>
            <a:lvl9pPr>
              <a:defRPr sz="236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12249" y="4264165"/>
            <a:ext cx="6793842" cy="7659137"/>
          </a:xfrm>
        </p:spPr>
        <p:txBody>
          <a:bodyPr>
            <a:normAutofit/>
          </a:bodyPr>
          <a:lstStyle>
            <a:lvl1pPr>
              <a:defRPr sz="3552"/>
            </a:lvl1pPr>
            <a:lvl2pPr>
              <a:defRPr sz="3158"/>
            </a:lvl2pPr>
            <a:lvl3pPr>
              <a:defRPr sz="2763"/>
            </a:lvl3pPr>
            <a:lvl4pPr>
              <a:defRPr sz="2368"/>
            </a:lvl4pPr>
            <a:lvl5pPr>
              <a:defRPr sz="2368"/>
            </a:lvl5pPr>
            <a:lvl6pPr>
              <a:defRPr sz="2368"/>
            </a:lvl6pPr>
            <a:lvl7pPr>
              <a:defRPr sz="2368"/>
            </a:lvl7pPr>
            <a:lvl8pPr>
              <a:defRPr sz="2368"/>
            </a:lvl8pPr>
            <a:lvl9pPr>
              <a:defRPr sz="236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230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19" y="1203113"/>
            <a:ext cx="13964969" cy="260674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18" y="4264940"/>
            <a:ext cx="6799478" cy="1137317"/>
          </a:xfrm>
        </p:spPr>
        <p:txBody>
          <a:bodyPr anchor="b">
            <a:noAutofit/>
          </a:bodyPr>
          <a:lstStyle>
            <a:lvl1pPr marL="0" indent="0">
              <a:buNone/>
              <a:defRPr sz="4737" b="0"/>
            </a:lvl1pPr>
            <a:lvl2pPr marL="902330" indent="0">
              <a:buNone/>
              <a:defRPr sz="3947" b="1"/>
            </a:lvl2pPr>
            <a:lvl3pPr marL="1804660" indent="0">
              <a:buNone/>
              <a:defRPr sz="3552" b="1"/>
            </a:lvl3pPr>
            <a:lvl4pPr marL="2706990" indent="0">
              <a:buNone/>
              <a:defRPr sz="3158" b="1"/>
            </a:lvl4pPr>
            <a:lvl5pPr marL="3609320" indent="0">
              <a:buNone/>
              <a:defRPr sz="3158" b="1"/>
            </a:lvl5pPr>
            <a:lvl6pPr marL="4511650" indent="0">
              <a:buNone/>
              <a:defRPr sz="3158" b="1"/>
            </a:lvl6pPr>
            <a:lvl7pPr marL="5413980" indent="0">
              <a:buNone/>
              <a:defRPr sz="3158" b="1"/>
            </a:lvl7pPr>
            <a:lvl8pPr marL="6316309" indent="0">
              <a:buNone/>
              <a:defRPr sz="3158" b="1"/>
            </a:lvl8pPr>
            <a:lvl9pPr marL="7218639" indent="0">
              <a:buNone/>
              <a:defRPr sz="315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1118" y="5402260"/>
            <a:ext cx="6799478" cy="652104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506608" y="4264940"/>
            <a:ext cx="6799478" cy="1137317"/>
          </a:xfrm>
        </p:spPr>
        <p:txBody>
          <a:bodyPr anchor="b">
            <a:noAutofit/>
          </a:bodyPr>
          <a:lstStyle>
            <a:lvl1pPr marL="0" indent="0">
              <a:buNone/>
              <a:defRPr sz="4737" b="0"/>
            </a:lvl1pPr>
            <a:lvl2pPr marL="902330" indent="0">
              <a:buNone/>
              <a:defRPr sz="3947" b="1"/>
            </a:lvl2pPr>
            <a:lvl3pPr marL="1804660" indent="0">
              <a:buNone/>
              <a:defRPr sz="3552" b="1"/>
            </a:lvl3pPr>
            <a:lvl4pPr marL="2706990" indent="0">
              <a:buNone/>
              <a:defRPr sz="3158" b="1"/>
            </a:lvl4pPr>
            <a:lvl5pPr marL="3609320" indent="0">
              <a:buNone/>
              <a:defRPr sz="3158" b="1"/>
            </a:lvl5pPr>
            <a:lvl6pPr marL="4511650" indent="0">
              <a:buNone/>
              <a:defRPr sz="3158" b="1"/>
            </a:lvl6pPr>
            <a:lvl7pPr marL="5413980" indent="0">
              <a:buNone/>
              <a:defRPr sz="3158" b="1"/>
            </a:lvl7pPr>
            <a:lvl8pPr marL="6316309" indent="0">
              <a:buNone/>
              <a:defRPr sz="3158" b="1"/>
            </a:lvl8pPr>
            <a:lvl9pPr marL="7218639" indent="0">
              <a:buNone/>
              <a:defRPr sz="315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506608" y="5402260"/>
            <a:ext cx="6799478" cy="652104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968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18" y="1203113"/>
            <a:ext cx="13964971" cy="260674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537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483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18" y="2957661"/>
            <a:ext cx="6138400" cy="2523195"/>
          </a:xfrm>
        </p:spPr>
        <p:txBody>
          <a:bodyPr anchor="b">
            <a:normAutofit/>
          </a:bodyPr>
          <a:lstStyle>
            <a:lvl1pPr>
              <a:defRPr sz="394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6806" y="1016263"/>
            <a:ext cx="7449281" cy="109070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1118" y="5480855"/>
            <a:ext cx="6138400" cy="5100697"/>
          </a:xfrm>
        </p:spPr>
        <p:txBody>
          <a:bodyPr>
            <a:normAutofit/>
          </a:bodyPr>
          <a:lstStyle>
            <a:lvl1pPr marL="0" indent="0">
              <a:buNone/>
              <a:defRPr sz="2763"/>
            </a:lvl1pPr>
            <a:lvl2pPr marL="676747" indent="0">
              <a:buNone/>
              <a:defRPr sz="2072"/>
            </a:lvl2pPr>
            <a:lvl3pPr marL="1353495" indent="0">
              <a:buNone/>
              <a:defRPr sz="1776"/>
            </a:lvl3pPr>
            <a:lvl4pPr marL="2030242" indent="0">
              <a:buNone/>
              <a:defRPr sz="1480"/>
            </a:lvl4pPr>
            <a:lvl5pPr marL="2706990" indent="0">
              <a:buNone/>
              <a:defRPr sz="1480"/>
            </a:lvl5pPr>
            <a:lvl6pPr marL="3383737" indent="0">
              <a:buNone/>
              <a:defRPr sz="1480"/>
            </a:lvl6pPr>
            <a:lvl7pPr marL="4060485" indent="0">
              <a:buNone/>
              <a:defRPr sz="1480"/>
            </a:lvl7pPr>
            <a:lvl8pPr marL="4737232" indent="0">
              <a:buNone/>
              <a:defRPr sz="1480"/>
            </a:lvl8pPr>
            <a:lvl9pPr marL="5413980" indent="0">
              <a:buNone/>
              <a:defRPr sz="14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576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18" y="9474518"/>
            <a:ext cx="13964971" cy="1118520"/>
          </a:xfrm>
        </p:spPr>
        <p:txBody>
          <a:bodyPr anchor="b">
            <a:normAutofit/>
          </a:bodyPr>
          <a:lstStyle>
            <a:lvl1pPr algn="l">
              <a:defRPr sz="4737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41118" y="1203113"/>
            <a:ext cx="13964971" cy="7589952"/>
          </a:xfrm>
        </p:spPr>
        <p:txBody>
          <a:bodyPr anchor="t">
            <a:normAutofit/>
          </a:bodyPr>
          <a:lstStyle>
            <a:lvl1pPr marL="0" indent="0" algn="ctr">
              <a:buNone/>
              <a:defRPr sz="3158"/>
            </a:lvl1pPr>
            <a:lvl2pPr marL="902330" indent="0">
              <a:buNone/>
              <a:defRPr sz="3158"/>
            </a:lvl2pPr>
            <a:lvl3pPr marL="1804660" indent="0">
              <a:buNone/>
              <a:defRPr sz="3158"/>
            </a:lvl3pPr>
            <a:lvl4pPr marL="2706990" indent="0">
              <a:buNone/>
              <a:defRPr sz="3158"/>
            </a:lvl4pPr>
            <a:lvl5pPr marL="3609320" indent="0">
              <a:buNone/>
              <a:defRPr sz="3158"/>
            </a:lvl5pPr>
            <a:lvl6pPr marL="4511650" indent="0">
              <a:buNone/>
              <a:defRPr sz="3158"/>
            </a:lvl6pPr>
            <a:lvl7pPr marL="5413980" indent="0">
              <a:buNone/>
              <a:defRPr sz="3158"/>
            </a:lvl7pPr>
            <a:lvl8pPr marL="6316309" indent="0">
              <a:buNone/>
              <a:defRPr sz="3158"/>
            </a:lvl8pPr>
            <a:lvl9pPr marL="7218639" indent="0">
              <a:buNone/>
              <a:defRPr sz="3158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1118" y="10593038"/>
            <a:ext cx="13964971" cy="1330261"/>
          </a:xfrm>
        </p:spPr>
        <p:txBody>
          <a:bodyPr>
            <a:normAutofit/>
          </a:bodyPr>
          <a:lstStyle>
            <a:lvl1pPr marL="0" indent="0">
              <a:buNone/>
              <a:defRPr sz="2368"/>
            </a:lvl1pPr>
            <a:lvl2pPr marL="902330" indent="0">
              <a:buNone/>
              <a:defRPr sz="2368"/>
            </a:lvl2pPr>
            <a:lvl3pPr marL="1804660" indent="0">
              <a:buNone/>
              <a:defRPr sz="1974"/>
            </a:lvl3pPr>
            <a:lvl4pPr marL="2706990" indent="0">
              <a:buNone/>
              <a:defRPr sz="1776"/>
            </a:lvl4pPr>
            <a:lvl5pPr marL="3609320" indent="0">
              <a:buNone/>
              <a:defRPr sz="1776"/>
            </a:lvl5pPr>
            <a:lvl6pPr marL="4511650" indent="0">
              <a:buNone/>
              <a:defRPr sz="1776"/>
            </a:lvl6pPr>
            <a:lvl7pPr marL="5413980" indent="0">
              <a:buNone/>
              <a:defRPr sz="1776"/>
            </a:lvl7pPr>
            <a:lvl8pPr marL="6316309" indent="0">
              <a:buNone/>
              <a:defRPr sz="1776"/>
            </a:lvl8pPr>
            <a:lvl9pPr marL="7218639" indent="0">
              <a:buNone/>
              <a:defRPr sz="177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192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9Slide.vn - 2019">
            <a:extLst>
              <a:ext uri="{FF2B5EF4-FFF2-40B4-BE49-F238E27FC236}">
                <a16:creationId xmlns="" xmlns:a16="http://schemas.microsoft.com/office/drawing/2014/main" id="{71FB9C9B-FF37-41BF-C197-4FDF37D2B045}"/>
              </a:ext>
            </a:extLst>
          </p:cNvPr>
          <p:cNvSpPr txBox="1"/>
          <p:nvPr userDrawn="1"/>
        </p:nvSpPr>
        <p:spPr>
          <a:xfrm>
            <a:off x="0" y="-1743164"/>
            <a:ext cx="20116800" cy="60016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3300">
                <a:solidFill>
                  <a:srgbClr val="C3C3C3"/>
                </a:solidFill>
              </a:rPr>
              <a:t>www.9slide.vn</a:t>
            </a:r>
            <a:endParaRPr lang="x-none" sz="3300">
              <a:solidFill>
                <a:srgbClr val="C3C3C3"/>
              </a:solidFill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-18626" y="-16712"/>
            <a:ext cx="20176897" cy="13568448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1119" y="1203113"/>
            <a:ext cx="13964969" cy="26067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18" y="4264165"/>
            <a:ext cx="13964971" cy="76591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891568" y="11923302"/>
            <a:ext cx="1505090" cy="7206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41119" y="11923302"/>
            <a:ext cx="10170541" cy="7206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4178287" y="11923302"/>
            <a:ext cx="1127804" cy="7206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7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583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</p:sldLayoutIdLst>
  <p:txStyles>
    <p:titleStyle>
      <a:lvl1pPr algn="l" defTabSz="902330" rtl="0" eaLnBrk="1" latinLnBrk="0" hangingPunct="1">
        <a:spcBef>
          <a:spcPct val="0"/>
        </a:spcBef>
        <a:buNone/>
        <a:defRPr sz="7105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676747" indent="-676747" algn="l" defTabSz="902330" rtl="0" eaLnBrk="1" latinLnBrk="0" hangingPunct="1">
        <a:spcBef>
          <a:spcPts val="1974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35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466286" indent="-563956" algn="l" defTabSz="902330" rtl="0" eaLnBrk="1" latinLnBrk="0" hangingPunct="1">
        <a:spcBef>
          <a:spcPts val="1974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315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2255825" indent="-451165" algn="l" defTabSz="902330" rtl="0" eaLnBrk="1" latinLnBrk="0" hangingPunct="1">
        <a:spcBef>
          <a:spcPts val="1974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76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3158155" indent="-451165" algn="l" defTabSz="902330" rtl="0" eaLnBrk="1" latinLnBrk="0" hangingPunct="1">
        <a:spcBef>
          <a:spcPts val="1974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3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4060485" indent="-451165" algn="l" defTabSz="902330" rtl="0" eaLnBrk="1" latinLnBrk="0" hangingPunct="1">
        <a:spcBef>
          <a:spcPts val="1974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3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4962815" indent="-451165" algn="l" defTabSz="902330" rtl="0" eaLnBrk="1" latinLnBrk="0" hangingPunct="1">
        <a:spcBef>
          <a:spcPts val="1974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3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5865144" indent="-451165" algn="l" defTabSz="902330" rtl="0" eaLnBrk="1" latinLnBrk="0" hangingPunct="1">
        <a:spcBef>
          <a:spcPts val="1974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3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6767474" indent="-451165" algn="l" defTabSz="902330" rtl="0" eaLnBrk="1" latinLnBrk="0" hangingPunct="1">
        <a:spcBef>
          <a:spcPts val="1974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3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7669804" indent="-451165" algn="l" defTabSz="902330" rtl="0" eaLnBrk="1" latinLnBrk="0" hangingPunct="1">
        <a:spcBef>
          <a:spcPts val="1974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3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330" rtl="0" eaLnBrk="1" latinLnBrk="0" hangingPunct="1">
        <a:defRPr sz="3552" kern="1200">
          <a:solidFill>
            <a:schemeClr val="tx1"/>
          </a:solidFill>
          <a:latin typeface="+mn-lt"/>
          <a:ea typeface="+mn-ea"/>
          <a:cs typeface="+mn-cs"/>
        </a:defRPr>
      </a:lvl1pPr>
      <a:lvl2pPr marL="902330" algn="l" defTabSz="902330" rtl="0" eaLnBrk="1" latinLnBrk="0" hangingPunct="1">
        <a:defRPr sz="3552" kern="1200">
          <a:solidFill>
            <a:schemeClr val="tx1"/>
          </a:solidFill>
          <a:latin typeface="+mn-lt"/>
          <a:ea typeface="+mn-ea"/>
          <a:cs typeface="+mn-cs"/>
        </a:defRPr>
      </a:lvl2pPr>
      <a:lvl3pPr marL="1804660" algn="l" defTabSz="902330" rtl="0" eaLnBrk="1" latinLnBrk="0" hangingPunct="1">
        <a:defRPr sz="3552" kern="1200">
          <a:solidFill>
            <a:schemeClr val="tx1"/>
          </a:solidFill>
          <a:latin typeface="+mn-lt"/>
          <a:ea typeface="+mn-ea"/>
          <a:cs typeface="+mn-cs"/>
        </a:defRPr>
      </a:lvl3pPr>
      <a:lvl4pPr marL="2706990" algn="l" defTabSz="902330" rtl="0" eaLnBrk="1" latinLnBrk="0" hangingPunct="1">
        <a:defRPr sz="3552" kern="1200">
          <a:solidFill>
            <a:schemeClr val="tx1"/>
          </a:solidFill>
          <a:latin typeface="+mn-lt"/>
          <a:ea typeface="+mn-ea"/>
          <a:cs typeface="+mn-cs"/>
        </a:defRPr>
      </a:lvl4pPr>
      <a:lvl5pPr marL="3609320" algn="l" defTabSz="902330" rtl="0" eaLnBrk="1" latinLnBrk="0" hangingPunct="1">
        <a:defRPr sz="3552" kern="1200">
          <a:solidFill>
            <a:schemeClr val="tx1"/>
          </a:solidFill>
          <a:latin typeface="+mn-lt"/>
          <a:ea typeface="+mn-ea"/>
          <a:cs typeface="+mn-cs"/>
        </a:defRPr>
      </a:lvl5pPr>
      <a:lvl6pPr marL="4511650" algn="l" defTabSz="902330" rtl="0" eaLnBrk="1" latinLnBrk="0" hangingPunct="1">
        <a:defRPr sz="3552" kern="1200">
          <a:solidFill>
            <a:schemeClr val="tx1"/>
          </a:solidFill>
          <a:latin typeface="+mn-lt"/>
          <a:ea typeface="+mn-ea"/>
          <a:cs typeface="+mn-cs"/>
        </a:defRPr>
      </a:lvl6pPr>
      <a:lvl7pPr marL="5413980" algn="l" defTabSz="902330" rtl="0" eaLnBrk="1" latinLnBrk="0" hangingPunct="1">
        <a:defRPr sz="3552" kern="1200">
          <a:solidFill>
            <a:schemeClr val="tx1"/>
          </a:solidFill>
          <a:latin typeface="+mn-lt"/>
          <a:ea typeface="+mn-ea"/>
          <a:cs typeface="+mn-cs"/>
        </a:defRPr>
      </a:lvl7pPr>
      <a:lvl8pPr marL="6316309" algn="l" defTabSz="902330" rtl="0" eaLnBrk="1" latinLnBrk="0" hangingPunct="1">
        <a:defRPr sz="3552" kern="1200">
          <a:solidFill>
            <a:schemeClr val="tx1"/>
          </a:solidFill>
          <a:latin typeface="+mn-lt"/>
          <a:ea typeface="+mn-ea"/>
          <a:cs typeface="+mn-cs"/>
        </a:defRPr>
      </a:lvl8pPr>
      <a:lvl9pPr marL="7218639" algn="l" defTabSz="902330" rtl="0" eaLnBrk="1" latinLnBrk="0" hangingPunct="1">
        <a:defRPr sz="35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D446976-68C1-4DF3-83A4-D85B237446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7400" y="5301064"/>
            <a:ext cx="16273808" cy="7659137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8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VALUE GIÁ TRỊ </a:t>
            </a: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 LỚN HƠN CHI PHÍ KHÁCH HÀNG DÙNG ĐỂ MUA </a:t>
            </a:r>
            <a:endParaRPr lang="en-US" sz="44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8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NGƯỢC LẠI: </a:t>
            </a: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 CÓ THUỐC CHỮA TRỪ PHI DÙNG CÁC BIỆN PHÁP PHI ĐẠO ĐỨC, VI PHẠM PHÁP LUẬT </a:t>
            </a:r>
            <a:endParaRPr lang="en-US" sz="44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8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 V &gt;&gt;&gt;P. NHƯNG VẪN KHÔNG BÁN ĐƯỢC – XEM LẠI TRUYỀN THÔNG, QUẢNG BÁ, TIẾP THỊ..</a:t>
            </a:r>
            <a:endParaRPr lang="en-US" sz="8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="" xmlns:a16="http://schemas.microsoft.com/office/drawing/2014/main" id="{DFFF2A32-64F6-3D4D-5932-08FBAF028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336" y="1006872"/>
            <a:ext cx="18294345" cy="2606746"/>
          </a:xfrm>
        </p:spPr>
        <p:txBody>
          <a:bodyPr>
            <a:normAutofit fontScale="90000"/>
          </a:bodyPr>
          <a:lstStyle/>
          <a:p>
            <a:r>
              <a:rPr lang="en-US" altLang="en-US" sz="6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 CÔNG BỀN VỮNG 4.0 </a:t>
            </a:r>
            <a:r>
              <a:rPr lang="en-US" altLang="en-US" sz="6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br>
              <a:rPr lang="en-US" altLang="en-US" sz="6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6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altLang="en-US" sz="6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6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altLang="en-US" sz="6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6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6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6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altLang="en-US" sz="6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ty </a:t>
            </a:r>
            <a:r>
              <a:rPr lang="en-US" altLang="en-US" sz="6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altLang="en-US" sz="6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6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lang="en-US" altLang="en-US" sz="6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6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thắng</a:t>
            </a:r>
            <a:r>
              <a:rPr lang="en-US" altLang="en-US" sz="6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6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lợi</a:t>
            </a:r>
            <a:r>
              <a:rPr lang="en-US" altLang="en-US" sz="6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6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altLang="en-US" sz="6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6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thị</a:t>
            </a:r>
            <a:r>
              <a:rPr lang="en-US" altLang="en-US" sz="6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6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altLang="en-US" sz="6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6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altLang="en-US" sz="6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6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6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6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ngoài</a:t>
            </a:r>
            <a:r>
              <a:rPr lang="en-US" altLang="en-US" sz="6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6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altLang="en-US" sz="6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en-US" sz="6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2379374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2147</TotalTime>
  <Words>63</Words>
  <Application>Microsoft Office PowerPoint</Application>
  <PresentationFormat>Custom</PresentationFormat>
  <Paragraphs>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Trebuchet MS</vt:lpstr>
      <vt:lpstr>Wingdings</vt:lpstr>
      <vt:lpstr>Wingdings 3</vt:lpstr>
      <vt:lpstr>Calibri</vt:lpstr>
      <vt:lpstr>Facet</vt:lpstr>
      <vt:lpstr>THÀNH CÔNG BỀN VỮNG 4.0 /  Tại sao các Công ty cạnh tranh thắng lợi trong thị trường trong và ngoài nước </vt:lpstr>
    </vt:vector>
  </TitlesOfParts>
  <Manager>9Slide.vn</Manager>
  <Company>9Slide.vn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dc:subject>9Slide.vn</dc:subject>
  <dc:creator/>
  <dc:description>9Slide.vn</dc:description>
  <cp:lastModifiedBy>USER</cp:lastModifiedBy>
  <cp:revision>147</cp:revision>
  <dcterms:modified xsi:type="dcterms:W3CDTF">2024-06-14T03:20:22Z</dcterms:modified>
  <cp:category>9Slide.vn</cp:category>
</cp:coreProperties>
</file>