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9" r:id="rId1"/>
    <p:sldMasterId id="2147483686" r:id="rId2"/>
  </p:sldMasterIdLst>
  <p:notesMasterIdLst>
    <p:notesMasterId r:id="rId54"/>
  </p:notesMasterIdLst>
  <p:sldIdLst>
    <p:sldId id="374" r:id="rId3"/>
    <p:sldId id="378" r:id="rId4"/>
    <p:sldId id="415" r:id="rId5"/>
    <p:sldId id="416" r:id="rId6"/>
    <p:sldId id="373" r:id="rId7"/>
    <p:sldId id="424" r:id="rId8"/>
    <p:sldId id="421" r:id="rId9"/>
    <p:sldId id="420" r:id="rId10"/>
    <p:sldId id="410" r:id="rId11"/>
    <p:sldId id="423" r:id="rId12"/>
    <p:sldId id="422" r:id="rId13"/>
    <p:sldId id="409" r:id="rId14"/>
    <p:sldId id="387" r:id="rId15"/>
    <p:sldId id="412" r:id="rId16"/>
    <p:sldId id="413" r:id="rId17"/>
    <p:sldId id="414" r:id="rId18"/>
    <p:sldId id="400" r:id="rId19"/>
    <p:sldId id="367" r:id="rId20"/>
    <p:sldId id="368" r:id="rId21"/>
    <p:sldId id="380" r:id="rId22"/>
    <p:sldId id="425" r:id="rId23"/>
    <p:sldId id="426" r:id="rId24"/>
    <p:sldId id="427" r:id="rId25"/>
    <p:sldId id="428" r:id="rId26"/>
    <p:sldId id="429" r:id="rId27"/>
    <p:sldId id="430" r:id="rId28"/>
    <p:sldId id="431" r:id="rId29"/>
    <p:sldId id="432" r:id="rId30"/>
    <p:sldId id="433" r:id="rId31"/>
    <p:sldId id="434" r:id="rId32"/>
    <p:sldId id="435" r:id="rId33"/>
    <p:sldId id="436" r:id="rId34"/>
    <p:sldId id="437" r:id="rId35"/>
    <p:sldId id="438" r:id="rId36"/>
    <p:sldId id="439" r:id="rId37"/>
    <p:sldId id="440" r:id="rId38"/>
    <p:sldId id="441" r:id="rId39"/>
    <p:sldId id="442" r:id="rId40"/>
    <p:sldId id="443" r:id="rId41"/>
    <p:sldId id="444" r:id="rId42"/>
    <p:sldId id="445" r:id="rId43"/>
    <p:sldId id="446" r:id="rId44"/>
    <p:sldId id="447" r:id="rId45"/>
    <p:sldId id="448" r:id="rId46"/>
    <p:sldId id="449" r:id="rId47"/>
    <p:sldId id="450" r:id="rId48"/>
    <p:sldId id="451" r:id="rId49"/>
    <p:sldId id="452" r:id="rId50"/>
    <p:sldId id="453" r:id="rId51"/>
    <p:sldId id="454" r:id="rId52"/>
    <p:sldId id="339" r:id="rId53"/>
  </p:sldIdLst>
  <p:sldSz cx="20116800" cy="13535025"/>
  <p:notesSz cx="20116800" cy="13535025"/>
  <p:embeddedFontLst>
    <p:embeddedFont>
      <p:font typeface="Verdana" panose="020B0604030504040204" pitchFamily="34" charset="0"/>
      <p:regular r:id="rId55"/>
      <p:bold r:id="rId56"/>
      <p:italic r:id="rId57"/>
      <p:boldItalic r:id="rId58"/>
    </p:embeddedFont>
    <p:embeddedFont>
      <p:font typeface="Trebuchet MS" panose="020B0603020202020204" pitchFamily="34" charset="0"/>
      <p:regular r:id="rId59"/>
      <p:bold r:id="rId60"/>
      <p:italic r:id="rId61"/>
      <p:boldItalic r:id="rId62"/>
    </p:embeddedFont>
    <p:embeddedFont>
      <p:font typeface="Wingdings 3" panose="05040102010807070707" pitchFamily="18" charset="2"/>
      <p:regular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189" autoAdjust="0"/>
    <p:restoredTop sz="95921" autoAdjust="0"/>
  </p:normalViewPr>
  <p:slideViewPr>
    <p:cSldViewPr>
      <p:cViewPr varScale="1">
        <p:scale>
          <a:sx n="36" d="100"/>
          <a:sy n="36" d="100"/>
        </p:scale>
        <p:origin x="952" y="9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5" d="100"/>
        <a:sy n="65" d="100"/>
      </p:scale>
      <p:origin x="0" y="-101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3.fntdata"/><Relationship Id="rId61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5.fntdata"/><Relationship Id="rId67" Type="http://schemas.openxmlformats.org/officeDocument/2006/relationships/font" Target="fonts/font1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6963" cy="6778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95075" y="0"/>
            <a:ext cx="8716963" cy="6778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63E37-8D1C-4C2A-ACE8-3A42E096AC18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64325" y="1692275"/>
            <a:ext cx="6788150" cy="4567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11363" y="6513513"/>
            <a:ext cx="16094075" cy="53292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2857163"/>
            <a:ext cx="8716963" cy="6778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95075" y="12857163"/>
            <a:ext cx="8716963" cy="6778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27C49-9DA4-4F7E-AD59-B2C967D7F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2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085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183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029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629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244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hiểu</a:t>
            </a:r>
            <a:r>
              <a:rPr lang="en-US" dirty="0" smtClean="0"/>
              <a:t> slide </a:t>
            </a:r>
            <a:r>
              <a:rPr lang="en-US" dirty="0" err="1" smtClean="0"/>
              <a:t>này</a:t>
            </a:r>
            <a:r>
              <a:rPr lang="en-US" dirty="0" smtClean="0"/>
              <a:t>. </a:t>
            </a:r>
            <a:r>
              <a:rPr lang="en-US" dirty="0" err="1" smtClean="0"/>
              <a:t>Ở</a:t>
            </a:r>
            <a:r>
              <a:rPr lang="en-US" dirty="0" smtClean="0"/>
              <a:t> </a:t>
            </a:r>
            <a:r>
              <a:rPr lang="en-US" dirty="0" err="1" smtClean="0"/>
              <a:t>phần</a:t>
            </a:r>
            <a:r>
              <a:rPr lang="en-US" dirty="0" smtClean="0"/>
              <a:t> </a:t>
            </a:r>
            <a:r>
              <a:rPr lang="en-US" dirty="0" err="1" smtClean="0"/>
              <a:t>cuối</a:t>
            </a:r>
            <a:r>
              <a:rPr lang="en-US" dirty="0" smtClean="0"/>
              <a:t> (Style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cá</a:t>
            </a:r>
            <a:r>
              <a:rPr lang="en-US" dirty="0" smtClean="0"/>
              <a:t>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lãnh</a:t>
            </a:r>
            <a:r>
              <a:rPr lang="en-US" dirty="0" smtClean="0"/>
              <a:t> </a:t>
            </a:r>
            <a:r>
              <a:rPr lang="en-US" dirty="0" err="1" smtClean="0"/>
              <a:t>đạo</a:t>
            </a:r>
            <a:r>
              <a:rPr lang="en-US" dirty="0" smtClean="0"/>
              <a:t> &amp; </a:t>
            </a:r>
            <a:r>
              <a:rPr lang="en-US" dirty="0" err="1" smtClean="0"/>
              <a:t>Đãi</a:t>
            </a:r>
            <a:r>
              <a:rPr lang="en-US" dirty="0" smtClean="0"/>
              <a:t> </a:t>
            </a:r>
            <a:r>
              <a:rPr lang="en-US" dirty="0" err="1" smtClean="0"/>
              <a:t>ngộ</a:t>
            </a:r>
            <a:r>
              <a:rPr lang="en-US" dirty="0" smtClean="0"/>
              <a:t> </a:t>
            </a:r>
            <a:r>
              <a:rPr lang="en-US" dirty="0" err="1" smtClean="0"/>
              <a:t>nằm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phần</a:t>
            </a:r>
            <a:r>
              <a:rPr lang="en-US" dirty="0" smtClean="0"/>
              <a:t> </a:t>
            </a:r>
            <a:r>
              <a:rPr lang="en-US" dirty="0" err="1" smtClean="0"/>
              <a:t>nào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3 </a:t>
            </a:r>
            <a:r>
              <a:rPr lang="en-US" dirty="0" err="1" smtClean="0"/>
              <a:t>nguồn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? </a:t>
            </a:r>
          </a:p>
          <a:p>
            <a:r>
              <a:rPr lang="en-US" dirty="0" err="1" smtClean="0"/>
              <a:t>Nếu</a:t>
            </a:r>
            <a:r>
              <a:rPr lang="en-US" dirty="0" smtClean="0"/>
              <a:t> </a:t>
            </a:r>
            <a:r>
              <a:rPr lang="en-US" dirty="0" err="1" smtClean="0"/>
              <a:t>tách</a:t>
            </a:r>
            <a:r>
              <a:rPr lang="en-US" dirty="0" smtClean="0"/>
              <a:t> </a:t>
            </a:r>
            <a:r>
              <a:rPr lang="en-US" dirty="0" err="1" smtClean="0"/>
              <a:t>thì</a:t>
            </a:r>
            <a:r>
              <a:rPr lang="en-US" dirty="0" smtClean="0"/>
              <a:t> </a:t>
            </a:r>
            <a:r>
              <a:rPr lang="en-US" dirty="0" err="1" smtClean="0"/>
              <a:t>sẽ</a:t>
            </a:r>
            <a:r>
              <a:rPr lang="en-US" dirty="0" smtClean="0"/>
              <a:t> </a:t>
            </a:r>
            <a:r>
              <a:rPr lang="en-US" dirty="0" err="1" smtClean="0"/>
              <a:t>tách</a:t>
            </a:r>
            <a:r>
              <a:rPr lang="en-US" dirty="0" smtClean="0"/>
              <a:t> </a:t>
            </a:r>
            <a:r>
              <a:rPr lang="en-US" dirty="0" err="1" smtClean="0"/>
              <a:t>thế</a:t>
            </a:r>
            <a:r>
              <a:rPr lang="en-US" dirty="0" smtClean="0"/>
              <a:t> </a:t>
            </a:r>
            <a:r>
              <a:rPr lang="en-US" dirty="0" err="1" smtClean="0"/>
              <a:t>nào</a:t>
            </a:r>
            <a:r>
              <a:rPr lang="en-US" dirty="0" smtClean="0"/>
              <a:t>? ĐÂY</a:t>
            </a:r>
            <a:r>
              <a:rPr lang="en-US" baseline="0" dirty="0" smtClean="0"/>
              <a:t> LÀ TÀI LIỆU NGUYẾN BẢN, GV PHẢI GIẢI THÍCH, HV KHÔNG THỂ TỰ HIỂU, KHÔNG NÊN TÁCH…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6248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280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Give</a:t>
            </a:r>
            <a:r>
              <a:rPr lang="vi-VN" baseline="0" dirty="0" smtClean="0"/>
              <a:t> information = Give out information, chỉ phát ra thông tin, không đảm bảo mọi người hiểu</a:t>
            </a:r>
          </a:p>
          <a:p>
            <a:r>
              <a:rPr lang="vi-VN" baseline="0" dirty="0" smtClean="0"/>
              <a:t>Communication = Phát thông tin và đảm bảo mọi người hiểu đúng nội dung, yêu cầu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009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Anh giải</a:t>
            </a:r>
            <a:r>
              <a:rPr lang="vi-VN" baseline="0" dirty="0" smtClean="0"/>
              <a:t> nghĩa, em chọn từ ngữ đưa lên sơ đồ</a:t>
            </a:r>
          </a:p>
          <a:p>
            <a:r>
              <a:rPr lang="vi-VN" dirty="0" smtClean="0"/>
              <a:t>Communication =</a:t>
            </a:r>
            <a:r>
              <a:rPr lang="vi-VN" baseline="0" dirty="0" smtClean="0"/>
              <a:t> Truyền thông</a:t>
            </a:r>
          </a:p>
          <a:p>
            <a:r>
              <a:rPr lang="vi-VN" baseline="0" dirty="0" smtClean="0"/>
              <a:t>Verbal: bằng miệng</a:t>
            </a:r>
          </a:p>
          <a:p>
            <a:r>
              <a:rPr lang="vi-VN" baseline="0" dirty="0" smtClean="0"/>
              <a:t>F2F: Gặp mặt trực tiếp</a:t>
            </a:r>
          </a:p>
          <a:p>
            <a:r>
              <a:rPr lang="vi-VN" baseline="0" dirty="0" smtClean="0"/>
              <a:t>Telephone: Qua điện thoại, email</a:t>
            </a:r>
          </a:p>
          <a:p>
            <a:r>
              <a:rPr lang="vi-VN" baseline="0" dirty="0" smtClean="0"/>
              <a:t>Nonverbal: Không bằng miệng (GV sẽ cho ví dụ như: ánh mắt nhìn, biểu lộ bằng cử chỉ</a:t>
            </a:r>
          </a:p>
          <a:p>
            <a:r>
              <a:rPr lang="vi-VN" baseline="0" dirty="0" smtClean="0"/>
              <a:t>Writen = bằng lưu bút</a:t>
            </a:r>
          </a:p>
          <a:p>
            <a:r>
              <a:rPr lang="vi-VN" baseline="0" dirty="0" smtClean="0"/>
              <a:t>Formal: xem như văn bản có giá trị trong công ty, có thể sử dụng làm bằng chứng</a:t>
            </a:r>
          </a:p>
          <a:p>
            <a:r>
              <a:rPr lang="vi-VN" baseline="0" dirty="0" smtClean="0"/>
              <a:t>Informal: Để biết thông tin, không có giá trị về mọi mặt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568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 smtClean="0"/>
          </a:p>
          <a:p>
            <a:endParaRPr lang="vi-VN" dirty="0" smtClean="0"/>
          </a:p>
          <a:p>
            <a:endParaRPr lang="vi-VN" dirty="0" smtClean="0"/>
          </a:p>
          <a:p>
            <a:r>
              <a:rPr lang="vi-VN" dirty="0" smtClean="0"/>
              <a:t>On Going: Xảy</a:t>
            </a:r>
            <a:r>
              <a:rPr lang="vi-VN" baseline="0" dirty="0" smtClean="0"/>
              <a:t> ra liên tục suốt đời</a:t>
            </a:r>
          </a:p>
          <a:p>
            <a:r>
              <a:rPr lang="vi-VN" baseline="0" dirty="0" smtClean="0"/>
              <a:t>Event: Chỉ diễn ra vài lần trong đời, trong khoảng thời gian nào đó</a:t>
            </a:r>
          </a:p>
          <a:p>
            <a:r>
              <a:rPr lang="vi-VN" baseline="0" smtClean="0"/>
              <a:t>% ?: GV sẽ hỏi chiếm bao nhiêu phần trăm để trở thành GD có năng lực, HV trả lời, GV cho đáp án.</a:t>
            </a:r>
          </a:p>
          <a:p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cần</a:t>
            </a:r>
            <a:r>
              <a:rPr lang="en-US" dirty="0" smtClean="0"/>
              <a:t> </a:t>
            </a:r>
            <a:r>
              <a:rPr lang="en-US" dirty="0" err="1" smtClean="0"/>
              <a:t>Việt</a:t>
            </a:r>
            <a:r>
              <a:rPr lang="en-US" dirty="0" smtClean="0"/>
              <a:t> </a:t>
            </a:r>
            <a:r>
              <a:rPr lang="en-US" dirty="0" err="1" smtClean="0"/>
              <a:t>hoá</a:t>
            </a:r>
            <a:r>
              <a:rPr lang="en-US" dirty="0" smtClean="0"/>
              <a:t> </a:t>
            </a:r>
            <a:r>
              <a:rPr lang="en-US" dirty="0" err="1" smtClean="0"/>
              <a:t>chỗ</a:t>
            </a:r>
            <a:r>
              <a:rPr lang="en-US" dirty="0" smtClean="0"/>
              <a:t> </a:t>
            </a:r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nhưng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hiểu</a:t>
            </a:r>
            <a:r>
              <a:rPr lang="en-US" dirty="0" smtClean="0"/>
              <a:t>? HARDNOCK </a:t>
            </a:r>
            <a:r>
              <a:rPr lang="en-US" dirty="0" err="1" smtClean="0"/>
              <a:t>còn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nghiệm</a:t>
            </a:r>
            <a:r>
              <a:rPr lang="en-US" baseline="0" dirty="0" smtClean="0"/>
              <a:t>, ..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xông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pha</a:t>
            </a:r>
            <a:r>
              <a:rPr lang="en-US" baseline="0" dirty="0" smtClean="0"/>
              <a:t>. Relationship  </a:t>
            </a:r>
            <a:r>
              <a:rPr lang="en-US" baseline="0" dirty="0" err="1" smtClean="0"/>
              <a:t>kết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thân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thiện</a:t>
            </a:r>
            <a:r>
              <a:rPr lang="en-US" baseline="0" dirty="0" smtClean="0"/>
              <a:t>, school – </a:t>
            </a:r>
            <a:r>
              <a:rPr lang="en-US" baseline="0" dirty="0" err="1" smtClean="0"/>
              <a:t>khóa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trường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lớp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50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603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264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529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6473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612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286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080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112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27C49-9DA4-4F7E-AD59-B2C967D7F742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939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8625" y="-16712"/>
            <a:ext cx="20176895" cy="13568448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87310" y="4745615"/>
            <a:ext cx="12818782" cy="3249160"/>
          </a:xfrm>
        </p:spPr>
        <p:txBody>
          <a:bodyPr anchor="b">
            <a:noAutofit/>
          </a:bodyPr>
          <a:lstStyle>
            <a:lvl1pPr algn="r">
              <a:defRPr sz="10657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7310" y="7994772"/>
            <a:ext cx="12818782" cy="216485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04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06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09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11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13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316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218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52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1203113"/>
            <a:ext cx="13964971" cy="6717383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8822831"/>
            <a:ext cx="13964971" cy="3100468"/>
          </a:xfrm>
        </p:spPr>
        <p:txBody>
          <a:bodyPr anchor="ctr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64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747" y="1203113"/>
            <a:ext cx="13358800" cy="5965437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22363" y="7168550"/>
            <a:ext cx="11923569" cy="751946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15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FontTx/>
              <a:buNone/>
              <a:defRPr/>
            </a:lvl2pPr>
            <a:lvl3pPr marL="1804660" indent="0">
              <a:buFontTx/>
              <a:buNone/>
              <a:defRPr/>
            </a:lvl3pPr>
            <a:lvl4pPr marL="2706990" indent="0">
              <a:buFontTx/>
              <a:buNone/>
              <a:defRPr/>
            </a:lvl4pPr>
            <a:lvl5pPr marL="36093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822831"/>
            <a:ext cx="13964973" cy="3100468"/>
          </a:xfrm>
        </p:spPr>
        <p:txBody>
          <a:bodyPr anchor="ctr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061965" y="155989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pPr lvl="0"/>
            <a:r>
              <a:rPr lang="en-US" sz="1578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844939" y="569693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pPr lvl="0"/>
            <a:r>
              <a:rPr lang="en-US" sz="1578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5549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7" y="3812993"/>
            <a:ext cx="13964973" cy="5122429"/>
          </a:xfrm>
        </p:spPr>
        <p:txBody>
          <a:bodyPr anchor="b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2987877"/>
          </a:xfrm>
        </p:spPr>
        <p:txBody>
          <a:bodyPr anchor="t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28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747" y="1203113"/>
            <a:ext cx="13358800" cy="5965437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41114" y="7920496"/>
            <a:ext cx="13964975" cy="101492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73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FontTx/>
              <a:buNone/>
              <a:defRPr/>
            </a:lvl2pPr>
            <a:lvl3pPr marL="1804660" indent="0">
              <a:buFontTx/>
              <a:buNone/>
              <a:defRPr/>
            </a:lvl3pPr>
            <a:lvl4pPr marL="2706990" indent="0">
              <a:buFontTx/>
              <a:buNone/>
              <a:defRPr/>
            </a:lvl4pPr>
            <a:lvl5pPr marL="36093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2987877"/>
          </a:xfrm>
        </p:spPr>
        <p:txBody>
          <a:bodyPr anchor="t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061965" y="155989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pPr lvl="0"/>
            <a:r>
              <a:rPr lang="en-US" sz="1578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844939" y="569693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pPr lvl="0"/>
            <a:r>
              <a:rPr lang="en-US" sz="1578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7733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867" y="1203113"/>
            <a:ext cx="13951223" cy="5965437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41114" y="7920496"/>
            <a:ext cx="13964975" cy="101492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737">
                <a:solidFill>
                  <a:schemeClr val="accent1"/>
                </a:solidFill>
              </a:defRPr>
            </a:lvl1pPr>
            <a:lvl2pPr marL="902330" indent="0">
              <a:buFontTx/>
              <a:buNone/>
              <a:defRPr/>
            </a:lvl2pPr>
            <a:lvl3pPr marL="1804660" indent="0">
              <a:buFontTx/>
              <a:buNone/>
              <a:defRPr/>
            </a:lvl3pPr>
            <a:lvl4pPr marL="2706990" indent="0">
              <a:buFontTx/>
              <a:buNone/>
              <a:defRPr/>
            </a:lvl4pPr>
            <a:lvl5pPr marL="36093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2987877"/>
          </a:xfrm>
        </p:spPr>
        <p:txBody>
          <a:bodyPr anchor="t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35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00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150087" y="1203114"/>
            <a:ext cx="2153386" cy="10364322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1118" y="1203114"/>
            <a:ext cx="11429057" cy="103643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544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8625" y="-16712"/>
            <a:ext cx="20176895" cy="13568448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87310" y="4745615"/>
            <a:ext cx="12818782" cy="3249160"/>
          </a:xfrm>
        </p:spPr>
        <p:txBody>
          <a:bodyPr anchor="b">
            <a:noAutofit/>
          </a:bodyPr>
          <a:lstStyle>
            <a:lvl1pPr algn="r">
              <a:defRPr sz="10657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87310" y="7994772"/>
            <a:ext cx="12818782" cy="216485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04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06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09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11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13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316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2186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84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710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2067-78B6-4DD9-AF43-A67EBEA8DF30}" type="slidenum">
              <a:rPr lang="en-US" altLang="en-US" smtClean="0">
                <a:solidFill>
                  <a:srgbClr val="5FCBEF"/>
                </a:solidFill>
              </a:rPr>
              <a:pPr/>
              <a:t>‹#›</a:t>
            </a:fld>
            <a:endParaRPr lang="en-US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583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7" y="5330464"/>
            <a:ext cx="13964973" cy="3604961"/>
          </a:xfrm>
        </p:spPr>
        <p:txBody>
          <a:bodyPr anchor="b"/>
          <a:lstStyle>
            <a:lvl1pPr algn="l">
              <a:defRPr sz="789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1698095"/>
          </a:xfrm>
        </p:spPr>
        <p:txBody>
          <a:bodyPr anchor="t"/>
          <a:lstStyle>
            <a:lvl1pPr marL="0" indent="0" algn="l">
              <a:buNone/>
              <a:defRPr sz="394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50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710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82067-78B6-4DD9-AF43-A67EBEA8DF3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80019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1203113"/>
            <a:ext cx="13964971" cy="26067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1" y="4264162"/>
            <a:ext cx="6793840" cy="7659135"/>
          </a:xfrm>
        </p:spPr>
        <p:txBody>
          <a:bodyPr>
            <a:normAutofit/>
          </a:bodyPr>
          <a:lstStyle>
            <a:lvl1pPr>
              <a:defRPr sz="3552"/>
            </a:lvl1pPr>
            <a:lvl2pPr>
              <a:defRPr sz="3158"/>
            </a:lvl2pPr>
            <a:lvl3pPr>
              <a:defRPr sz="2763"/>
            </a:lvl3pPr>
            <a:lvl4pPr>
              <a:defRPr sz="2368"/>
            </a:lvl4pPr>
            <a:lvl5pPr>
              <a:defRPr sz="2368"/>
            </a:lvl5pPr>
            <a:lvl6pPr>
              <a:defRPr sz="2368"/>
            </a:lvl6pPr>
            <a:lvl7pPr>
              <a:defRPr sz="2368"/>
            </a:lvl7pPr>
            <a:lvl8pPr>
              <a:defRPr sz="2368"/>
            </a:lvl8pPr>
            <a:lvl9pPr>
              <a:defRPr sz="23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12249" y="4264165"/>
            <a:ext cx="6793842" cy="7659137"/>
          </a:xfrm>
        </p:spPr>
        <p:txBody>
          <a:bodyPr>
            <a:normAutofit/>
          </a:bodyPr>
          <a:lstStyle>
            <a:lvl1pPr>
              <a:defRPr sz="3552"/>
            </a:lvl1pPr>
            <a:lvl2pPr>
              <a:defRPr sz="3158"/>
            </a:lvl2pPr>
            <a:lvl3pPr>
              <a:defRPr sz="2763"/>
            </a:lvl3pPr>
            <a:lvl4pPr>
              <a:defRPr sz="2368"/>
            </a:lvl4pPr>
            <a:lvl5pPr>
              <a:defRPr sz="2368"/>
            </a:lvl5pPr>
            <a:lvl6pPr>
              <a:defRPr sz="2368"/>
            </a:lvl6pPr>
            <a:lvl7pPr>
              <a:defRPr sz="2368"/>
            </a:lvl7pPr>
            <a:lvl8pPr>
              <a:defRPr sz="2368"/>
            </a:lvl8pPr>
            <a:lvl9pPr>
              <a:defRPr sz="23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1937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9" y="1203113"/>
            <a:ext cx="13964969" cy="260674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8" y="4264940"/>
            <a:ext cx="6799478" cy="1137317"/>
          </a:xfrm>
        </p:spPr>
        <p:txBody>
          <a:bodyPr anchor="b">
            <a:noAutofit/>
          </a:bodyPr>
          <a:lstStyle>
            <a:lvl1pPr marL="0" indent="0">
              <a:buNone/>
              <a:defRPr sz="4737" b="0"/>
            </a:lvl1pPr>
            <a:lvl2pPr marL="902330" indent="0">
              <a:buNone/>
              <a:defRPr sz="3947" b="1"/>
            </a:lvl2pPr>
            <a:lvl3pPr marL="1804660" indent="0">
              <a:buNone/>
              <a:defRPr sz="3552" b="1"/>
            </a:lvl3pPr>
            <a:lvl4pPr marL="2706990" indent="0">
              <a:buNone/>
              <a:defRPr sz="3158" b="1"/>
            </a:lvl4pPr>
            <a:lvl5pPr marL="3609320" indent="0">
              <a:buNone/>
              <a:defRPr sz="3158" b="1"/>
            </a:lvl5pPr>
            <a:lvl6pPr marL="4511650" indent="0">
              <a:buNone/>
              <a:defRPr sz="3158" b="1"/>
            </a:lvl6pPr>
            <a:lvl7pPr marL="5413980" indent="0">
              <a:buNone/>
              <a:defRPr sz="3158" b="1"/>
            </a:lvl7pPr>
            <a:lvl8pPr marL="6316309" indent="0">
              <a:buNone/>
              <a:defRPr sz="3158" b="1"/>
            </a:lvl8pPr>
            <a:lvl9pPr marL="7218639" indent="0">
              <a:buNone/>
              <a:defRPr sz="315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18" y="5402260"/>
            <a:ext cx="6799478" cy="652104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506608" y="4264940"/>
            <a:ext cx="6799478" cy="1137317"/>
          </a:xfrm>
        </p:spPr>
        <p:txBody>
          <a:bodyPr anchor="b">
            <a:noAutofit/>
          </a:bodyPr>
          <a:lstStyle>
            <a:lvl1pPr marL="0" indent="0">
              <a:buNone/>
              <a:defRPr sz="4737" b="0"/>
            </a:lvl1pPr>
            <a:lvl2pPr marL="902330" indent="0">
              <a:buNone/>
              <a:defRPr sz="3947" b="1"/>
            </a:lvl2pPr>
            <a:lvl3pPr marL="1804660" indent="0">
              <a:buNone/>
              <a:defRPr sz="3552" b="1"/>
            </a:lvl3pPr>
            <a:lvl4pPr marL="2706990" indent="0">
              <a:buNone/>
              <a:defRPr sz="3158" b="1"/>
            </a:lvl4pPr>
            <a:lvl5pPr marL="3609320" indent="0">
              <a:buNone/>
              <a:defRPr sz="3158" b="1"/>
            </a:lvl5pPr>
            <a:lvl6pPr marL="4511650" indent="0">
              <a:buNone/>
              <a:defRPr sz="3158" b="1"/>
            </a:lvl6pPr>
            <a:lvl7pPr marL="5413980" indent="0">
              <a:buNone/>
              <a:defRPr sz="3158" b="1"/>
            </a:lvl7pPr>
            <a:lvl8pPr marL="6316309" indent="0">
              <a:buNone/>
              <a:defRPr sz="3158" b="1"/>
            </a:lvl8pPr>
            <a:lvl9pPr marL="7218639" indent="0">
              <a:buNone/>
              <a:defRPr sz="315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506608" y="5402260"/>
            <a:ext cx="6799478" cy="652104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3169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8" y="1203113"/>
            <a:ext cx="13964971" cy="26067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3035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03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8" y="2957661"/>
            <a:ext cx="6138400" cy="2523195"/>
          </a:xfrm>
        </p:spPr>
        <p:txBody>
          <a:bodyPr anchor="b">
            <a:normAutofit/>
          </a:bodyPr>
          <a:lstStyle>
            <a:lvl1pPr>
              <a:defRPr sz="39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6806" y="1016263"/>
            <a:ext cx="7449281" cy="109070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1118" y="5480855"/>
            <a:ext cx="6138400" cy="5100697"/>
          </a:xfrm>
        </p:spPr>
        <p:txBody>
          <a:bodyPr>
            <a:normAutofit/>
          </a:bodyPr>
          <a:lstStyle>
            <a:lvl1pPr marL="0" indent="0">
              <a:buNone/>
              <a:defRPr sz="2763"/>
            </a:lvl1pPr>
            <a:lvl2pPr marL="676747" indent="0">
              <a:buNone/>
              <a:defRPr sz="2072"/>
            </a:lvl2pPr>
            <a:lvl3pPr marL="1353495" indent="0">
              <a:buNone/>
              <a:defRPr sz="1776"/>
            </a:lvl3pPr>
            <a:lvl4pPr marL="2030242" indent="0">
              <a:buNone/>
              <a:defRPr sz="1480"/>
            </a:lvl4pPr>
            <a:lvl5pPr marL="2706990" indent="0">
              <a:buNone/>
              <a:defRPr sz="1480"/>
            </a:lvl5pPr>
            <a:lvl6pPr marL="3383737" indent="0">
              <a:buNone/>
              <a:defRPr sz="1480"/>
            </a:lvl6pPr>
            <a:lvl7pPr marL="4060485" indent="0">
              <a:buNone/>
              <a:defRPr sz="1480"/>
            </a:lvl7pPr>
            <a:lvl8pPr marL="4737232" indent="0">
              <a:buNone/>
              <a:defRPr sz="1480"/>
            </a:lvl8pPr>
            <a:lvl9pPr marL="5413980" indent="0">
              <a:buNone/>
              <a:defRPr sz="14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3787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8" y="9474518"/>
            <a:ext cx="13964971" cy="1118520"/>
          </a:xfrm>
        </p:spPr>
        <p:txBody>
          <a:bodyPr anchor="b">
            <a:normAutofit/>
          </a:bodyPr>
          <a:lstStyle>
            <a:lvl1pPr algn="l">
              <a:defRPr sz="473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41118" y="1203113"/>
            <a:ext cx="13964971" cy="7589952"/>
          </a:xfrm>
        </p:spPr>
        <p:txBody>
          <a:bodyPr anchor="t">
            <a:normAutofit/>
          </a:bodyPr>
          <a:lstStyle>
            <a:lvl1pPr marL="0" indent="0" algn="ctr">
              <a:buNone/>
              <a:defRPr sz="3158"/>
            </a:lvl1pPr>
            <a:lvl2pPr marL="902330" indent="0">
              <a:buNone/>
              <a:defRPr sz="3158"/>
            </a:lvl2pPr>
            <a:lvl3pPr marL="1804660" indent="0">
              <a:buNone/>
              <a:defRPr sz="3158"/>
            </a:lvl3pPr>
            <a:lvl4pPr marL="2706990" indent="0">
              <a:buNone/>
              <a:defRPr sz="3158"/>
            </a:lvl4pPr>
            <a:lvl5pPr marL="3609320" indent="0">
              <a:buNone/>
              <a:defRPr sz="3158"/>
            </a:lvl5pPr>
            <a:lvl6pPr marL="4511650" indent="0">
              <a:buNone/>
              <a:defRPr sz="3158"/>
            </a:lvl6pPr>
            <a:lvl7pPr marL="5413980" indent="0">
              <a:buNone/>
              <a:defRPr sz="3158"/>
            </a:lvl7pPr>
            <a:lvl8pPr marL="6316309" indent="0">
              <a:buNone/>
              <a:defRPr sz="3158"/>
            </a:lvl8pPr>
            <a:lvl9pPr marL="7218639" indent="0">
              <a:buNone/>
              <a:defRPr sz="315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1118" y="10593038"/>
            <a:ext cx="13964971" cy="1330261"/>
          </a:xfrm>
        </p:spPr>
        <p:txBody>
          <a:bodyPr>
            <a:normAutofit/>
          </a:bodyPr>
          <a:lstStyle>
            <a:lvl1pPr marL="0" indent="0">
              <a:buNone/>
              <a:defRPr sz="2368"/>
            </a:lvl1pPr>
            <a:lvl2pPr marL="902330" indent="0">
              <a:buNone/>
              <a:defRPr sz="2368"/>
            </a:lvl2pPr>
            <a:lvl3pPr marL="1804660" indent="0">
              <a:buNone/>
              <a:defRPr sz="1974"/>
            </a:lvl3pPr>
            <a:lvl4pPr marL="2706990" indent="0">
              <a:buNone/>
              <a:defRPr sz="1776"/>
            </a:lvl4pPr>
            <a:lvl5pPr marL="3609320" indent="0">
              <a:buNone/>
              <a:defRPr sz="1776"/>
            </a:lvl5pPr>
            <a:lvl6pPr marL="4511650" indent="0">
              <a:buNone/>
              <a:defRPr sz="1776"/>
            </a:lvl6pPr>
            <a:lvl7pPr marL="5413980" indent="0">
              <a:buNone/>
              <a:defRPr sz="1776"/>
            </a:lvl7pPr>
            <a:lvl8pPr marL="6316309" indent="0">
              <a:buNone/>
              <a:defRPr sz="1776"/>
            </a:lvl8pPr>
            <a:lvl9pPr marL="7218639" indent="0">
              <a:buNone/>
              <a:defRPr sz="177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700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1203113"/>
            <a:ext cx="13964971" cy="6717383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8822831"/>
            <a:ext cx="13964971" cy="3100468"/>
          </a:xfrm>
        </p:spPr>
        <p:txBody>
          <a:bodyPr anchor="ctr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3647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747" y="1203113"/>
            <a:ext cx="13358800" cy="5965437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22363" y="7168550"/>
            <a:ext cx="11923569" cy="751946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15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FontTx/>
              <a:buNone/>
              <a:defRPr/>
            </a:lvl2pPr>
            <a:lvl3pPr marL="1804660" indent="0">
              <a:buFontTx/>
              <a:buNone/>
              <a:defRPr/>
            </a:lvl3pPr>
            <a:lvl4pPr marL="2706990" indent="0">
              <a:buFontTx/>
              <a:buNone/>
              <a:defRPr/>
            </a:lvl4pPr>
            <a:lvl5pPr marL="36093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822831"/>
            <a:ext cx="13964973" cy="3100468"/>
          </a:xfrm>
        </p:spPr>
        <p:txBody>
          <a:bodyPr anchor="ctr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61965" y="155989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r>
              <a:rPr lang="en-US" sz="15789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844939" y="569693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r>
              <a:rPr lang="en-US" sz="15789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1131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7" y="3812993"/>
            <a:ext cx="13964973" cy="5122429"/>
          </a:xfrm>
        </p:spPr>
        <p:txBody>
          <a:bodyPr anchor="b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2987877"/>
          </a:xfrm>
        </p:spPr>
        <p:txBody>
          <a:bodyPr anchor="t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8119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747" y="1203113"/>
            <a:ext cx="13358800" cy="5965437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41114" y="7920496"/>
            <a:ext cx="13964975" cy="101492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73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02330" indent="0">
              <a:buFontTx/>
              <a:buNone/>
              <a:defRPr/>
            </a:lvl2pPr>
            <a:lvl3pPr marL="1804660" indent="0">
              <a:buFontTx/>
              <a:buNone/>
              <a:defRPr/>
            </a:lvl3pPr>
            <a:lvl4pPr marL="2706990" indent="0">
              <a:buFontTx/>
              <a:buNone/>
              <a:defRPr/>
            </a:lvl4pPr>
            <a:lvl5pPr marL="36093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2987877"/>
          </a:xfrm>
        </p:spPr>
        <p:txBody>
          <a:bodyPr anchor="t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61965" y="155989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r>
              <a:rPr lang="en-US" sz="15789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844939" y="5696939"/>
            <a:ext cx="1006102" cy="1154120"/>
          </a:xfrm>
          <a:prstGeom prst="rect">
            <a:avLst/>
          </a:prstGeom>
        </p:spPr>
        <p:txBody>
          <a:bodyPr vert="horz" lIns="180467" tIns="90234" rIns="180467" bIns="90234" rtlCol="0" anchor="ctr">
            <a:noAutofit/>
          </a:bodyPr>
          <a:lstStyle/>
          <a:p>
            <a:r>
              <a:rPr lang="en-US" sz="15789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888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7" y="5330464"/>
            <a:ext cx="13964973" cy="3604961"/>
          </a:xfrm>
        </p:spPr>
        <p:txBody>
          <a:bodyPr anchor="b"/>
          <a:lstStyle>
            <a:lvl1pPr algn="l">
              <a:defRPr sz="789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1698095"/>
          </a:xfrm>
        </p:spPr>
        <p:txBody>
          <a:bodyPr anchor="t"/>
          <a:lstStyle>
            <a:lvl1pPr marL="0" indent="0" algn="l">
              <a:buNone/>
              <a:defRPr sz="394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621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867" y="1203113"/>
            <a:ext cx="13951223" cy="5965437"/>
          </a:xfrm>
        </p:spPr>
        <p:txBody>
          <a:bodyPr anchor="ctr">
            <a:normAutofit/>
          </a:bodyPr>
          <a:lstStyle>
            <a:lvl1pPr algn="l">
              <a:defRPr sz="8684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41114" y="7920496"/>
            <a:ext cx="13964975" cy="101492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737">
                <a:solidFill>
                  <a:schemeClr val="accent1"/>
                </a:solidFill>
              </a:defRPr>
            </a:lvl1pPr>
            <a:lvl2pPr marL="902330" indent="0">
              <a:buFontTx/>
              <a:buNone/>
              <a:defRPr/>
            </a:lvl2pPr>
            <a:lvl3pPr marL="1804660" indent="0">
              <a:buFontTx/>
              <a:buNone/>
              <a:defRPr/>
            </a:lvl3pPr>
            <a:lvl4pPr marL="2706990" indent="0">
              <a:buFontTx/>
              <a:buNone/>
              <a:defRPr/>
            </a:lvl4pPr>
            <a:lvl5pPr marL="360932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7" y="8935422"/>
            <a:ext cx="13964973" cy="2987877"/>
          </a:xfrm>
        </p:spPr>
        <p:txBody>
          <a:bodyPr anchor="t">
            <a:normAutofit/>
          </a:bodyPr>
          <a:lstStyle>
            <a:lvl1pPr marL="0" indent="0" algn="l">
              <a:buNone/>
              <a:defRPr sz="35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02330" indent="0">
              <a:buNone/>
              <a:defRPr sz="3552">
                <a:solidFill>
                  <a:schemeClr val="tx1">
                    <a:tint val="75000"/>
                  </a:schemeClr>
                </a:solidFill>
              </a:defRPr>
            </a:lvl2pPr>
            <a:lvl3pPr marL="180466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70699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4pPr>
            <a:lvl5pPr marL="360932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5pPr>
            <a:lvl6pPr marL="451165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6pPr>
            <a:lvl7pPr marL="5413980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7pPr>
            <a:lvl8pPr marL="631630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8pPr>
            <a:lvl9pPr marL="7218639" indent="0">
              <a:buNone/>
              <a:defRPr sz="2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4156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936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150087" y="1203114"/>
            <a:ext cx="2153386" cy="10364322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1118" y="1203114"/>
            <a:ext cx="11429057" cy="103643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844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29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1203113"/>
            <a:ext cx="13964971" cy="26067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1" y="4264162"/>
            <a:ext cx="6793840" cy="7659135"/>
          </a:xfrm>
        </p:spPr>
        <p:txBody>
          <a:bodyPr>
            <a:normAutofit/>
          </a:bodyPr>
          <a:lstStyle>
            <a:lvl1pPr>
              <a:defRPr sz="3552"/>
            </a:lvl1pPr>
            <a:lvl2pPr>
              <a:defRPr sz="3158"/>
            </a:lvl2pPr>
            <a:lvl3pPr>
              <a:defRPr sz="2763"/>
            </a:lvl3pPr>
            <a:lvl4pPr>
              <a:defRPr sz="2368"/>
            </a:lvl4pPr>
            <a:lvl5pPr>
              <a:defRPr sz="2368"/>
            </a:lvl5pPr>
            <a:lvl6pPr>
              <a:defRPr sz="2368"/>
            </a:lvl6pPr>
            <a:lvl7pPr>
              <a:defRPr sz="2368"/>
            </a:lvl7pPr>
            <a:lvl8pPr>
              <a:defRPr sz="2368"/>
            </a:lvl8pPr>
            <a:lvl9pPr>
              <a:defRPr sz="23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12249" y="4264165"/>
            <a:ext cx="6793842" cy="7659137"/>
          </a:xfrm>
        </p:spPr>
        <p:txBody>
          <a:bodyPr>
            <a:normAutofit/>
          </a:bodyPr>
          <a:lstStyle>
            <a:lvl1pPr>
              <a:defRPr sz="3552"/>
            </a:lvl1pPr>
            <a:lvl2pPr>
              <a:defRPr sz="3158"/>
            </a:lvl2pPr>
            <a:lvl3pPr>
              <a:defRPr sz="2763"/>
            </a:lvl3pPr>
            <a:lvl4pPr>
              <a:defRPr sz="2368"/>
            </a:lvl4pPr>
            <a:lvl5pPr>
              <a:defRPr sz="2368"/>
            </a:lvl5pPr>
            <a:lvl6pPr>
              <a:defRPr sz="2368"/>
            </a:lvl6pPr>
            <a:lvl7pPr>
              <a:defRPr sz="2368"/>
            </a:lvl7pPr>
            <a:lvl8pPr>
              <a:defRPr sz="2368"/>
            </a:lvl8pPr>
            <a:lvl9pPr>
              <a:defRPr sz="23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30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9" y="1203113"/>
            <a:ext cx="13964969" cy="260674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8" y="4264940"/>
            <a:ext cx="6799478" cy="1137317"/>
          </a:xfrm>
        </p:spPr>
        <p:txBody>
          <a:bodyPr anchor="b">
            <a:noAutofit/>
          </a:bodyPr>
          <a:lstStyle>
            <a:lvl1pPr marL="0" indent="0">
              <a:buNone/>
              <a:defRPr sz="4737" b="0"/>
            </a:lvl1pPr>
            <a:lvl2pPr marL="902330" indent="0">
              <a:buNone/>
              <a:defRPr sz="3947" b="1"/>
            </a:lvl2pPr>
            <a:lvl3pPr marL="1804660" indent="0">
              <a:buNone/>
              <a:defRPr sz="3552" b="1"/>
            </a:lvl3pPr>
            <a:lvl4pPr marL="2706990" indent="0">
              <a:buNone/>
              <a:defRPr sz="3158" b="1"/>
            </a:lvl4pPr>
            <a:lvl5pPr marL="3609320" indent="0">
              <a:buNone/>
              <a:defRPr sz="3158" b="1"/>
            </a:lvl5pPr>
            <a:lvl6pPr marL="4511650" indent="0">
              <a:buNone/>
              <a:defRPr sz="3158" b="1"/>
            </a:lvl6pPr>
            <a:lvl7pPr marL="5413980" indent="0">
              <a:buNone/>
              <a:defRPr sz="3158" b="1"/>
            </a:lvl7pPr>
            <a:lvl8pPr marL="6316309" indent="0">
              <a:buNone/>
              <a:defRPr sz="3158" b="1"/>
            </a:lvl8pPr>
            <a:lvl9pPr marL="7218639" indent="0">
              <a:buNone/>
              <a:defRPr sz="315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18" y="5402260"/>
            <a:ext cx="6799478" cy="652104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506608" y="4264940"/>
            <a:ext cx="6799478" cy="1137317"/>
          </a:xfrm>
        </p:spPr>
        <p:txBody>
          <a:bodyPr anchor="b">
            <a:noAutofit/>
          </a:bodyPr>
          <a:lstStyle>
            <a:lvl1pPr marL="0" indent="0">
              <a:buNone/>
              <a:defRPr sz="4737" b="0"/>
            </a:lvl1pPr>
            <a:lvl2pPr marL="902330" indent="0">
              <a:buNone/>
              <a:defRPr sz="3947" b="1"/>
            </a:lvl2pPr>
            <a:lvl3pPr marL="1804660" indent="0">
              <a:buNone/>
              <a:defRPr sz="3552" b="1"/>
            </a:lvl3pPr>
            <a:lvl4pPr marL="2706990" indent="0">
              <a:buNone/>
              <a:defRPr sz="3158" b="1"/>
            </a:lvl4pPr>
            <a:lvl5pPr marL="3609320" indent="0">
              <a:buNone/>
              <a:defRPr sz="3158" b="1"/>
            </a:lvl5pPr>
            <a:lvl6pPr marL="4511650" indent="0">
              <a:buNone/>
              <a:defRPr sz="3158" b="1"/>
            </a:lvl6pPr>
            <a:lvl7pPr marL="5413980" indent="0">
              <a:buNone/>
              <a:defRPr sz="3158" b="1"/>
            </a:lvl7pPr>
            <a:lvl8pPr marL="6316309" indent="0">
              <a:buNone/>
              <a:defRPr sz="3158" b="1"/>
            </a:lvl8pPr>
            <a:lvl9pPr marL="7218639" indent="0">
              <a:buNone/>
              <a:defRPr sz="315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506608" y="5402260"/>
            <a:ext cx="6799478" cy="652104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968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8" y="1203113"/>
            <a:ext cx="13964971" cy="26067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37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8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8" y="2957661"/>
            <a:ext cx="6138400" cy="2523195"/>
          </a:xfrm>
        </p:spPr>
        <p:txBody>
          <a:bodyPr anchor="b">
            <a:normAutofit/>
          </a:bodyPr>
          <a:lstStyle>
            <a:lvl1pPr>
              <a:defRPr sz="394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6806" y="1016263"/>
            <a:ext cx="7449281" cy="109070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1118" y="5480855"/>
            <a:ext cx="6138400" cy="5100697"/>
          </a:xfrm>
        </p:spPr>
        <p:txBody>
          <a:bodyPr>
            <a:normAutofit/>
          </a:bodyPr>
          <a:lstStyle>
            <a:lvl1pPr marL="0" indent="0">
              <a:buNone/>
              <a:defRPr sz="2763"/>
            </a:lvl1pPr>
            <a:lvl2pPr marL="676747" indent="0">
              <a:buNone/>
              <a:defRPr sz="2072"/>
            </a:lvl2pPr>
            <a:lvl3pPr marL="1353495" indent="0">
              <a:buNone/>
              <a:defRPr sz="1776"/>
            </a:lvl3pPr>
            <a:lvl4pPr marL="2030242" indent="0">
              <a:buNone/>
              <a:defRPr sz="1480"/>
            </a:lvl4pPr>
            <a:lvl5pPr marL="2706990" indent="0">
              <a:buNone/>
              <a:defRPr sz="1480"/>
            </a:lvl5pPr>
            <a:lvl6pPr marL="3383737" indent="0">
              <a:buNone/>
              <a:defRPr sz="1480"/>
            </a:lvl6pPr>
            <a:lvl7pPr marL="4060485" indent="0">
              <a:buNone/>
              <a:defRPr sz="1480"/>
            </a:lvl7pPr>
            <a:lvl8pPr marL="4737232" indent="0">
              <a:buNone/>
              <a:defRPr sz="1480"/>
            </a:lvl8pPr>
            <a:lvl9pPr marL="5413980" indent="0">
              <a:buNone/>
              <a:defRPr sz="14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76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18" y="9474518"/>
            <a:ext cx="13964971" cy="1118520"/>
          </a:xfrm>
        </p:spPr>
        <p:txBody>
          <a:bodyPr anchor="b">
            <a:normAutofit/>
          </a:bodyPr>
          <a:lstStyle>
            <a:lvl1pPr algn="l">
              <a:defRPr sz="473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41118" y="1203113"/>
            <a:ext cx="13964971" cy="7589952"/>
          </a:xfrm>
        </p:spPr>
        <p:txBody>
          <a:bodyPr anchor="t">
            <a:normAutofit/>
          </a:bodyPr>
          <a:lstStyle>
            <a:lvl1pPr marL="0" indent="0" algn="ctr">
              <a:buNone/>
              <a:defRPr sz="3158"/>
            </a:lvl1pPr>
            <a:lvl2pPr marL="902330" indent="0">
              <a:buNone/>
              <a:defRPr sz="3158"/>
            </a:lvl2pPr>
            <a:lvl3pPr marL="1804660" indent="0">
              <a:buNone/>
              <a:defRPr sz="3158"/>
            </a:lvl3pPr>
            <a:lvl4pPr marL="2706990" indent="0">
              <a:buNone/>
              <a:defRPr sz="3158"/>
            </a:lvl4pPr>
            <a:lvl5pPr marL="3609320" indent="0">
              <a:buNone/>
              <a:defRPr sz="3158"/>
            </a:lvl5pPr>
            <a:lvl6pPr marL="4511650" indent="0">
              <a:buNone/>
              <a:defRPr sz="3158"/>
            </a:lvl6pPr>
            <a:lvl7pPr marL="5413980" indent="0">
              <a:buNone/>
              <a:defRPr sz="3158"/>
            </a:lvl7pPr>
            <a:lvl8pPr marL="6316309" indent="0">
              <a:buNone/>
              <a:defRPr sz="3158"/>
            </a:lvl8pPr>
            <a:lvl9pPr marL="7218639" indent="0">
              <a:buNone/>
              <a:defRPr sz="315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1118" y="10593038"/>
            <a:ext cx="13964971" cy="1330261"/>
          </a:xfrm>
        </p:spPr>
        <p:txBody>
          <a:bodyPr>
            <a:normAutofit/>
          </a:bodyPr>
          <a:lstStyle>
            <a:lvl1pPr marL="0" indent="0">
              <a:buNone/>
              <a:defRPr sz="2368"/>
            </a:lvl1pPr>
            <a:lvl2pPr marL="902330" indent="0">
              <a:buNone/>
              <a:defRPr sz="2368"/>
            </a:lvl2pPr>
            <a:lvl3pPr marL="1804660" indent="0">
              <a:buNone/>
              <a:defRPr sz="1974"/>
            </a:lvl3pPr>
            <a:lvl4pPr marL="2706990" indent="0">
              <a:buNone/>
              <a:defRPr sz="1776"/>
            </a:lvl4pPr>
            <a:lvl5pPr marL="3609320" indent="0">
              <a:buNone/>
              <a:defRPr sz="1776"/>
            </a:lvl5pPr>
            <a:lvl6pPr marL="4511650" indent="0">
              <a:buNone/>
              <a:defRPr sz="1776"/>
            </a:lvl6pPr>
            <a:lvl7pPr marL="5413980" indent="0">
              <a:buNone/>
              <a:defRPr sz="1776"/>
            </a:lvl7pPr>
            <a:lvl8pPr marL="6316309" indent="0">
              <a:buNone/>
              <a:defRPr sz="1776"/>
            </a:lvl8pPr>
            <a:lvl9pPr marL="7218639" indent="0">
              <a:buNone/>
              <a:defRPr sz="177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92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9Slide.vn - 2019">
            <a:extLst>
              <a:ext uri="{FF2B5EF4-FFF2-40B4-BE49-F238E27FC236}">
                <a16:creationId xmlns:a16="http://schemas.microsoft.com/office/drawing/2014/main" xmlns="" id="{71FB9C9B-FF37-41BF-C197-4FDF37D2B045}"/>
              </a:ext>
            </a:extLst>
          </p:cNvPr>
          <p:cNvSpPr txBox="1"/>
          <p:nvPr userDrawn="1"/>
        </p:nvSpPr>
        <p:spPr>
          <a:xfrm>
            <a:off x="0" y="-1743164"/>
            <a:ext cx="20116800" cy="60016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300">
                <a:solidFill>
                  <a:srgbClr val="C3C3C3"/>
                </a:solidFill>
              </a:rPr>
              <a:t>www.9slide.vn</a:t>
            </a:r>
            <a:endParaRPr lang="x-none" sz="3300">
              <a:solidFill>
                <a:srgbClr val="C3C3C3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18626" y="-16712"/>
            <a:ext cx="20176897" cy="13568448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19" y="1203113"/>
            <a:ext cx="13964969" cy="2606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8" y="4264165"/>
            <a:ext cx="13964971" cy="765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91568" y="11923302"/>
            <a:ext cx="1505090" cy="720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19" y="11923302"/>
            <a:ext cx="10170541" cy="720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178287" y="11923302"/>
            <a:ext cx="1127804" cy="720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7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8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902330" rtl="0" eaLnBrk="1" latinLnBrk="0" hangingPunct="1">
        <a:spcBef>
          <a:spcPct val="0"/>
        </a:spcBef>
        <a:buNone/>
        <a:defRPr sz="7105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76747" indent="-676747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5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66286" indent="-563956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15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5582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6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15815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06048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496281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865144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767474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669804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1pPr>
      <a:lvl2pPr marL="90233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2pPr>
      <a:lvl3pPr marL="180466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3pPr>
      <a:lvl4pPr marL="270699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4pPr>
      <a:lvl5pPr marL="360932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5pPr>
      <a:lvl6pPr marL="451165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6pPr>
      <a:lvl7pPr marL="541398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7pPr>
      <a:lvl8pPr marL="6316309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8pPr>
      <a:lvl9pPr marL="7218639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8626" y="-16712"/>
            <a:ext cx="20176897" cy="13568448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19" y="1203113"/>
            <a:ext cx="13964969" cy="2606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18" y="4264165"/>
            <a:ext cx="13964971" cy="765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91568" y="11923302"/>
            <a:ext cx="1505090" cy="720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19" y="11923302"/>
            <a:ext cx="10170541" cy="720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178287" y="11923302"/>
            <a:ext cx="1127804" cy="7206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7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5FCBEF"/>
                </a:solidFill>
              </a:rPr>
              <a:pPr/>
              <a:t>‹#›</a:t>
            </a:fld>
            <a:endParaRPr 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txStyles>
    <p:titleStyle>
      <a:lvl1pPr algn="l" defTabSz="902330" rtl="0" eaLnBrk="1" latinLnBrk="0" hangingPunct="1">
        <a:spcBef>
          <a:spcPct val="0"/>
        </a:spcBef>
        <a:buNone/>
        <a:defRPr sz="7105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76747" indent="-676747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5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66286" indent="-563956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15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5582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6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15815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06048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4962815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865144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767474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669804" indent="-451165" algn="l" defTabSz="902330" rtl="0" eaLnBrk="1" latinLnBrk="0" hangingPunct="1">
        <a:spcBef>
          <a:spcPts val="1974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3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1pPr>
      <a:lvl2pPr marL="90233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2pPr>
      <a:lvl3pPr marL="180466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3pPr>
      <a:lvl4pPr marL="270699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4pPr>
      <a:lvl5pPr marL="360932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5pPr>
      <a:lvl6pPr marL="451165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6pPr>
      <a:lvl7pPr marL="5413980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7pPr>
      <a:lvl8pPr marL="6316309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8pPr>
      <a:lvl9pPr marL="7218639" algn="l" defTabSz="902330" rtl="0" eaLnBrk="1" latinLnBrk="0" hangingPunct="1">
        <a:defRPr sz="35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>
            <a:extLst>
              <a:ext uri="{FF2B5EF4-FFF2-40B4-BE49-F238E27FC236}">
                <a16:creationId xmlns:a16="http://schemas.microsoft.com/office/drawing/2014/main" xmlns="" id="{5810A9AA-81CD-814A-5036-BE4DC0CF9137}"/>
              </a:ext>
            </a:extLst>
          </p:cNvPr>
          <p:cNvSpPr/>
          <p:nvPr/>
        </p:nvSpPr>
        <p:spPr>
          <a:xfrm>
            <a:off x="3519298" y="4535264"/>
            <a:ext cx="12358123" cy="155631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446976-68C1-4DF3-83A4-D85B23744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304" y="3671168"/>
            <a:ext cx="19298144" cy="446449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  <a:defRPr/>
            </a:pPr>
            <a:r>
              <a:rPr lang="en-US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 DỤNG </a:t>
            </a:r>
            <a:endParaRPr lang="en-US" sz="8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endParaRPr lang="en-US" sz="8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r>
              <a:rPr lang="en-US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 NGHỆ SỐ 4.0</a:t>
            </a:r>
          </a:p>
          <a:p>
            <a:pPr marL="0" indent="0" algn="ctr">
              <a:buNone/>
              <a:defRPr/>
            </a:pPr>
            <a:endParaRPr lang="en-US" sz="8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r>
              <a:rPr lang="en-US" sz="8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LỰC CẠNH TRANH &amp;</a:t>
            </a:r>
          </a:p>
          <a:p>
            <a:pPr marL="0" indent="0" algn="ctr">
              <a:buNone/>
              <a:defRPr/>
            </a:pPr>
            <a:r>
              <a:rPr lang="en-US" sz="8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</a:t>
            </a:r>
            <a:r>
              <a:rPr lang="en-US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TĂNG HIỆU QUẢ BỀN VỮNG</a:t>
            </a:r>
          </a:p>
        </p:txBody>
      </p:sp>
    </p:spTree>
    <p:extLst>
      <p:ext uri="{BB962C8B-B14F-4D97-AF65-F5344CB8AC3E}">
        <p14:creationId xmlns:p14="http://schemas.microsoft.com/office/powerpoint/2010/main" val="30221238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xmlns="" id="{B0CC0A98-00BA-48DE-BB26-583E072D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48" y="286792"/>
            <a:ext cx="16490516" cy="2606746"/>
          </a:xfrm>
        </p:spPr>
        <p:txBody>
          <a:bodyPr>
            <a:normAutofit fontScale="90000"/>
          </a:bodyPr>
          <a:lstStyle/>
          <a:p>
            <a:r>
              <a:rPr lang="en-US" altLang="en-US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NÂNG CAO NHẬN THỨC HÀNH VI CỘNG ĐỒNG VỚI HÀNG VIỆT NAM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</a:t>
            </a:r>
            <a:r>
              <a:rPr lang="en-US" alt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 BỀN VỮNG 4.0 </a:t>
            </a:r>
            <a:r>
              <a:rPr lang="en-US" alt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DỰA VÀO  </a:t>
            </a:r>
            <a:r>
              <a:rPr lang="en-US" altLang="en-US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 CHO KHÁCH HÀNG NHẬN THỨC GIÁ &amp; GIÁ TRỊ</a:t>
            </a:r>
            <a:endParaRPr lang="en-US" alt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GIÁ</a:t>
            </a:r>
          </a:p>
          <a:p>
            <a:pPr marL="0" indent="0">
              <a:buNone/>
            </a:pPr>
            <a:r>
              <a:rPr lang="en-US" dirty="0" smtClean="0"/>
              <a:t>SỐ TIỀN PHẢI CHI ĐỂ CÓ SẢN PHẨM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CHUYỆN GÌ XẲY TA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6000" b="1" dirty="0" smtClean="0">
                <a:solidFill>
                  <a:srgbClr val="C00000"/>
                </a:solidFill>
              </a:rPr>
              <a:t>GIÁ &gt;&gt;&gt; GIÁ TRỊ</a:t>
            </a:r>
          </a:p>
          <a:p>
            <a:pPr marL="0" indent="0">
              <a:buNone/>
            </a:pPr>
            <a:r>
              <a:rPr lang="en-US" sz="6000" b="1" dirty="0" smtClean="0">
                <a:solidFill>
                  <a:srgbClr val="C00000"/>
                </a:solidFill>
              </a:rPr>
              <a:t>??????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GIÁ TRỊ:</a:t>
            </a:r>
          </a:p>
          <a:p>
            <a:pPr marL="0" indent="0">
              <a:buNone/>
            </a:pPr>
            <a:r>
              <a:rPr lang="en-US" dirty="0" smtClean="0"/>
              <a:t>TẤT CẢ NHỮNG GÍ KHÁCH HÀNG NHẬN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CHUYỆN GÌ XẢY RA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6000" b="1" dirty="0" smtClean="0">
                <a:solidFill>
                  <a:srgbClr val="002060"/>
                </a:solidFill>
              </a:rPr>
              <a:t>GIÁ TRỊ &gt;&gt;&gt; GIÁ </a:t>
            </a:r>
          </a:p>
          <a:p>
            <a:pPr marL="0" indent="0">
              <a:buNone/>
            </a:pPr>
            <a:r>
              <a:rPr lang="en-US" sz="6000" b="1" dirty="0" smtClean="0">
                <a:solidFill>
                  <a:srgbClr val="002060"/>
                </a:solidFill>
              </a:rPr>
              <a:t>??????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04075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xmlns="" id="{B0CC0A98-00BA-48DE-BB26-583E072D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48" y="286792"/>
            <a:ext cx="16490516" cy="2606746"/>
          </a:xfrm>
        </p:spPr>
        <p:txBody>
          <a:bodyPr>
            <a:normAutofit fontScale="90000"/>
          </a:bodyPr>
          <a:lstStyle/>
          <a:p>
            <a:r>
              <a:rPr lang="en-US" altLang="en-US" sz="6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NÂNG CAO NHẬN THỨC HÀNH VI CỘNG ĐỒNG VỚI HÀNG VIỆT NAM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</a:t>
            </a:r>
            <a:r>
              <a:rPr lang="en-US" alt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 BỀN VỮNG 4.0 </a:t>
            </a:r>
            <a:r>
              <a:rPr lang="en-US" alt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DỰA VÀO  </a:t>
            </a:r>
            <a:r>
              <a:rPr lang="en-US" altLang="en-US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6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 CHO KHÁCH HÀNG NHẬN THỨC ĐƯỢC 7 NỘI DUNG </a:t>
            </a:r>
            <a:endParaRPr lang="en-US" alt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1-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dirty="0" err="1" smtClean="0"/>
              <a:t>đích</a:t>
            </a:r>
            <a:r>
              <a:rPr lang="en-US" dirty="0" smtClean="0"/>
              <a:t>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ra</a:t>
            </a:r>
            <a:r>
              <a:rPr lang="en-US" dirty="0" smtClean="0"/>
              <a:t> </a:t>
            </a:r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2- </a:t>
            </a:r>
            <a:r>
              <a:rPr lang="en-US" dirty="0" err="1"/>
              <a:t>S</a:t>
            </a:r>
            <a:r>
              <a:rPr lang="en-US" dirty="0" err="1" smtClean="0"/>
              <a:t>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GIÚP </a:t>
            </a:r>
            <a:r>
              <a:rPr lang="en-US" dirty="0" err="1" smtClean="0"/>
              <a:t>gì</a:t>
            </a:r>
            <a:r>
              <a:rPr lang="en-US" dirty="0" smtClean="0"/>
              <a:t> </a:t>
            </a:r>
            <a:r>
              <a:rPr lang="en-US" dirty="0" err="1" smtClean="0"/>
              <a:t>khách</a:t>
            </a:r>
            <a:r>
              <a:rPr lang="en-US" dirty="0" smtClean="0"/>
              <a:t> </a:t>
            </a:r>
            <a:r>
              <a:rPr lang="en-US" dirty="0" err="1" smtClean="0"/>
              <a:t>hàng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3- </a:t>
            </a:r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</a:t>
            </a:r>
            <a:r>
              <a:rPr lang="en-US" dirty="0" err="1" smtClean="0"/>
              <a:t>đã</a:t>
            </a:r>
            <a:r>
              <a:rPr lang="en-US" dirty="0" smtClean="0"/>
              <a:t> </a:t>
            </a:r>
            <a:r>
              <a:rPr lang="en-US" dirty="0" err="1" smtClean="0"/>
              <a:t>bán</a:t>
            </a:r>
            <a:r>
              <a:rPr lang="en-US" dirty="0" smtClean="0"/>
              <a:t> </a:t>
            </a:r>
            <a:r>
              <a:rPr lang="en-US" dirty="0" err="1" smtClean="0"/>
              <a:t>tốt</a:t>
            </a:r>
            <a:r>
              <a:rPr lang="en-US" dirty="0" smtClean="0"/>
              <a:t> </a:t>
            </a:r>
            <a:r>
              <a:rPr lang="en-US" dirty="0" err="1" smtClean="0"/>
              <a:t>như</a:t>
            </a:r>
            <a:r>
              <a:rPr lang="en-US" dirty="0" smtClean="0"/>
              <a:t> </a:t>
            </a:r>
            <a:r>
              <a:rPr lang="en-US" dirty="0" err="1" smtClean="0"/>
              <a:t>thế</a:t>
            </a:r>
            <a:r>
              <a:rPr lang="en-US" dirty="0" smtClean="0"/>
              <a:t> </a:t>
            </a:r>
            <a:r>
              <a:rPr lang="en-US" dirty="0" err="1" smtClean="0"/>
              <a:t>nào</a:t>
            </a:r>
            <a:r>
              <a:rPr lang="en-US" dirty="0" smtClean="0"/>
              <a:t> (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ngoài</a:t>
            </a:r>
            <a:r>
              <a:rPr lang="en-US" dirty="0" smtClean="0"/>
              <a:t> </a:t>
            </a:r>
            <a:r>
              <a:rPr lang="en-US" dirty="0" err="1" smtClean="0"/>
              <a:t>nước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4- </a:t>
            </a:r>
            <a:r>
              <a:rPr lang="en-US" dirty="0" err="1" smtClean="0"/>
              <a:t>Thiệt</a:t>
            </a:r>
            <a:r>
              <a:rPr lang="en-US" dirty="0" smtClean="0"/>
              <a:t> </a:t>
            </a:r>
            <a:r>
              <a:rPr lang="en-US" dirty="0" err="1" smtClean="0"/>
              <a:t>thòi</a:t>
            </a:r>
            <a:r>
              <a:rPr lang="en-US" dirty="0" smtClean="0"/>
              <a:t> </a:t>
            </a:r>
            <a:r>
              <a:rPr lang="en-US" dirty="0" err="1" smtClean="0"/>
              <a:t>nếu</a:t>
            </a:r>
            <a:r>
              <a:rPr lang="en-US" dirty="0" smtClean="0"/>
              <a:t> </a:t>
            </a:r>
            <a:r>
              <a:rPr lang="en-US" dirty="0" err="1" smtClean="0"/>
              <a:t>chậm</a:t>
            </a:r>
            <a:r>
              <a:rPr lang="en-US" dirty="0" smtClean="0"/>
              <a:t> </a:t>
            </a:r>
            <a:r>
              <a:rPr lang="en-US" dirty="0" err="1" smtClean="0"/>
              <a:t>trễ</a:t>
            </a:r>
            <a:r>
              <a:rPr lang="en-US" dirty="0" smtClean="0"/>
              <a:t> </a:t>
            </a:r>
            <a:r>
              <a:rPr lang="en-US" dirty="0" err="1" smtClean="0"/>
              <a:t>mua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5- </a:t>
            </a:r>
            <a:r>
              <a:rPr lang="en-US" dirty="0" err="1" smtClean="0"/>
              <a:t>Rủi</a:t>
            </a:r>
            <a:r>
              <a:rPr lang="en-US" dirty="0" smtClean="0"/>
              <a:t> </a:t>
            </a:r>
            <a:r>
              <a:rPr lang="en-US" dirty="0" err="1" smtClean="0"/>
              <a:t>ro</a:t>
            </a:r>
            <a:r>
              <a:rPr lang="en-US" dirty="0" smtClean="0"/>
              <a:t> </a:t>
            </a:r>
            <a:r>
              <a:rPr lang="en-US" dirty="0" err="1" smtClean="0"/>
              <a:t>nếu</a:t>
            </a:r>
            <a:r>
              <a:rPr lang="en-US" dirty="0" smtClean="0"/>
              <a:t> </a:t>
            </a:r>
            <a:r>
              <a:rPr lang="en-US" dirty="0" err="1" smtClean="0"/>
              <a:t>mua</a:t>
            </a:r>
            <a:r>
              <a:rPr lang="en-US" dirty="0" smtClean="0"/>
              <a:t> </a:t>
            </a:r>
            <a:r>
              <a:rPr lang="en-US" dirty="0" err="1" smtClean="0"/>
              <a:t>cùng</a:t>
            </a:r>
            <a:r>
              <a:rPr lang="en-US" dirty="0" smtClean="0"/>
              <a:t> </a:t>
            </a:r>
            <a:r>
              <a:rPr lang="en-US" dirty="0" err="1" smtClean="0"/>
              <a:t>loại</a:t>
            </a:r>
            <a:r>
              <a:rPr lang="en-US" dirty="0" smtClean="0"/>
              <a:t> </a:t>
            </a:r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</a:t>
            </a:r>
            <a:r>
              <a:rPr lang="en-US" dirty="0" err="1" smtClean="0"/>
              <a:t>nhập</a:t>
            </a:r>
            <a:r>
              <a:rPr lang="en-US" dirty="0" smtClean="0"/>
              <a:t> </a:t>
            </a:r>
            <a:r>
              <a:rPr lang="en-US" dirty="0" err="1" smtClean="0"/>
              <a:t>khẩu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6-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chương</a:t>
            </a:r>
            <a:r>
              <a:rPr lang="en-US" dirty="0" smtClean="0"/>
              <a:t> </a:t>
            </a:r>
            <a:r>
              <a:rPr lang="en-US" dirty="0" err="1" smtClean="0"/>
              <a:t>trình</a:t>
            </a:r>
            <a:r>
              <a:rPr lang="en-US" dirty="0" smtClean="0"/>
              <a:t> </a:t>
            </a:r>
            <a:r>
              <a:rPr lang="en-US" dirty="0" err="1" smtClean="0"/>
              <a:t>kích</a:t>
            </a:r>
            <a:r>
              <a:rPr lang="en-US" dirty="0" smtClean="0"/>
              <a:t> </a:t>
            </a:r>
            <a:r>
              <a:rPr lang="en-US" dirty="0" err="1" smtClean="0"/>
              <a:t>cầu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7- </a:t>
            </a:r>
            <a:r>
              <a:rPr lang="en-US" dirty="0" err="1" smtClean="0"/>
              <a:t>Giá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50024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5">
            <a:extLst>
              <a:ext uri="{FF2B5EF4-FFF2-40B4-BE49-F238E27FC236}">
                <a16:creationId xmlns:a16="http://schemas.microsoft.com/office/drawing/2014/main" xmlns="" id="{254892D2-8F50-48A7-A807-BCE7C2A8B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5472" y="9791848"/>
            <a:ext cx="17713968" cy="276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buFontTx/>
              <a:buNone/>
            </a:pPr>
            <a:r>
              <a:rPr lang="en-US" altLang="en-US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 VIỆT NAM </a:t>
            </a:r>
          </a:p>
          <a:p>
            <a:pPr algn="ctr">
              <a:lnSpc>
                <a:spcPct val="100000"/>
              </a:lnSpc>
              <a:buFontTx/>
              <a:buNone/>
            </a:pPr>
            <a:r>
              <a:rPr lang="en-US" altLang="en-US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</a:t>
            </a:r>
            <a:r>
              <a:rPr lang="en-US" altLang="en-US" sz="6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 </a:t>
            </a:r>
            <a:r>
              <a:rPr lang="en-US" altLang="en-US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BỀN </a:t>
            </a:r>
            <a:r>
              <a:rPr lang="en-US" altLang="en-US" sz="6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VỮNG </a:t>
            </a:r>
            <a:r>
              <a:rPr lang="en-US" altLang="en-US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4.0 </a:t>
            </a:r>
            <a:endParaRPr lang="en-US" altLang="en-US" sz="6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Tx/>
              <a:buNone/>
            </a:pPr>
            <a:r>
              <a:rPr lang="en-US" altLang="en-US" sz="6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488" y="1366912"/>
            <a:ext cx="13586639" cy="777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996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>
            <a:extLst>
              <a:ext uri="{FF2B5EF4-FFF2-40B4-BE49-F238E27FC236}">
                <a16:creationId xmlns:a16="http://schemas.microsoft.com/office/drawing/2014/main" xmlns="" id="{860F99E1-7F3E-40AC-9713-74A917248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8744" y="5072501"/>
            <a:ext cx="17544931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CÁC NGUYÊN TẮC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ĐẠT BỀN VỮNG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CÔNG NGHỆ SỐ  </a:t>
            </a:r>
            <a:endParaRPr lang="en-US" altLang="en-US" sz="7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005" name="Rectangle 5">
            <a:extLst>
              <a:ext uri="{FF2B5EF4-FFF2-40B4-BE49-F238E27FC236}">
                <a16:creationId xmlns:a16="http://schemas.microsoft.com/office/drawing/2014/main" xmlns="" id="{CF3C6493-4606-4EFC-9F43-9277290E9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7125" y="2406227"/>
            <a:ext cx="16693198" cy="984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3947" b="1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29923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034BBC0B-E676-0DBC-9076-B4DF715B225C}"/>
              </a:ext>
            </a:extLst>
          </p:cNvPr>
          <p:cNvSpPr/>
          <p:nvPr/>
        </p:nvSpPr>
        <p:spPr>
          <a:xfrm>
            <a:off x="731034" y="6253290"/>
            <a:ext cx="12358123" cy="155631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8005" name="Rectangle 5">
            <a:extLst>
              <a:ext uri="{FF2B5EF4-FFF2-40B4-BE49-F238E27FC236}">
                <a16:creationId xmlns:a16="http://schemas.microsoft.com/office/drawing/2014/main" xmlns="" id="{CF3C6493-4606-4EFC-9F43-9277290E9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7125" y="2406227"/>
            <a:ext cx="16693198" cy="984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3947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92EF8A2-A0E0-BCF6-DF90-41E619551668}"/>
              </a:ext>
            </a:extLst>
          </p:cNvPr>
          <p:cNvSpPr txBox="1"/>
          <p:nvPr/>
        </p:nvSpPr>
        <p:spPr>
          <a:xfrm>
            <a:off x="913384" y="5912085"/>
            <a:ext cx="11993422" cy="1710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LỆ THUỘC VÀO</a:t>
            </a:r>
            <a:endParaRPr lang="vi-VN" altLang="en-US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60A14F3-D762-5A17-ECA8-AA063C948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792" y="502816"/>
            <a:ext cx="12358123" cy="80408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F37733-FE23-9087-5F7E-6E1F7BE1A1E8}"/>
              </a:ext>
            </a:extLst>
          </p:cNvPr>
          <p:cNvSpPr txBox="1"/>
          <p:nvPr/>
        </p:nvSpPr>
        <p:spPr>
          <a:xfrm>
            <a:off x="13271507" y="6299499"/>
            <a:ext cx="31581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8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x-none" sz="8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3237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xmlns="" id="{CC2B1267-8D8A-D781-3543-90DC5B758CDF}"/>
              </a:ext>
            </a:extLst>
          </p:cNvPr>
          <p:cNvSpPr/>
          <p:nvPr/>
        </p:nvSpPr>
        <p:spPr>
          <a:xfrm>
            <a:off x="2648263" y="4779435"/>
            <a:ext cx="6480720" cy="120846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bg1"/>
              </a:solidFill>
            </a:endParaRPr>
          </a:p>
        </p:txBody>
      </p:sp>
      <p:sp>
        <p:nvSpPr>
          <p:cNvPr id="128002" name="Content Placeholder 2">
            <a:extLst>
              <a:ext uri="{FF2B5EF4-FFF2-40B4-BE49-F238E27FC236}">
                <a16:creationId xmlns:a16="http://schemas.microsoft.com/office/drawing/2014/main" xmlns="" id="{A6FAE5DF-A4A1-48ED-9E01-8AC6A0CE0E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21142" y="6261954"/>
            <a:ext cx="18290032" cy="28833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4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60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 ĐỘNG </a:t>
            </a:r>
          </a:p>
          <a:p>
            <a:pPr marL="0" indent="0">
              <a:buNone/>
            </a:pPr>
            <a:r>
              <a:rPr lang="en-US" alt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 XUYÊN LẶP LẠI </a:t>
            </a:r>
            <a:r>
              <a:rPr lang="en-US" altLang="en-US" sz="4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60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en-US" sz="4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endParaRPr lang="vi-VN" altLang="en-US" sz="4800" b="1" dirty="0">
              <a:solidFill>
                <a:srgbClr val="FFA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005" name="Rectangle 5">
            <a:extLst>
              <a:ext uri="{FF2B5EF4-FFF2-40B4-BE49-F238E27FC236}">
                <a16:creationId xmlns:a16="http://schemas.microsoft.com/office/drawing/2014/main" xmlns="" id="{CF3C6493-4606-4EFC-9F43-9277290E9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7125" y="6930557"/>
            <a:ext cx="16693198" cy="120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3947" b="1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F80E950-DB81-44E7-2B2E-74070A9B89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152" b="28340"/>
          <a:stretch/>
        </p:blipFill>
        <p:spPr>
          <a:xfrm>
            <a:off x="134922" y="1870451"/>
            <a:ext cx="12358123" cy="30963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15131AA-F422-903D-83AF-C9657CF0D541}"/>
              </a:ext>
            </a:extLst>
          </p:cNvPr>
          <p:cNvSpPr txBox="1"/>
          <p:nvPr/>
        </p:nvSpPr>
        <p:spPr>
          <a:xfrm>
            <a:off x="893325" y="4682011"/>
            <a:ext cx="10094494" cy="1184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alt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 THUỘC VÀO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F622880A-8DE3-9F0C-A25F-047630331B77}"/>
              </a:ext>
            </a:extLst>
          </p:cNvPr>
          <p:cNvSpPr/>
          <p:nvPr/>
        </p:nvSpPr>
        <p:spPr>
          <a:xfrm>
            <a:off x="4598303" y="9195004"/>
            <a:ext cx="10369152" cy="1100900"/>
          </a:xfrm>
          <a:prstGeom prst="roundRect">
            <a:avLst/>
          </a:prstGeom>
          <a:solidFill>
            <a:srgbClr val="FFA4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878F1A-DA4D-E98B-0B62-B91D81157E39}"/>
              </a:ext>
            </a:extLst>
          </p:cNvPr>
          <p:cNvSpPr txBox="1"/>
          <p:nvPr/>
        </p:nvSpPr>
        <p:spPr>
          <a:xfrm>
            <a:off x="4873823" y="9237622"/>
            <a:ext cx="97930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 HÀNG ƯA THÍCH</a:t>
            </a:r>
            <a:endParaRPr lang="x-none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2131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Content Placeholder 2">
            <a:extLst>
              <a:ext uri="{FF2B5EF4-FFF2-40B4-BE49-F238E27FC236}">
                <a16:creationId xmlns:a16="http://schemas.microsoft.com/office/drawing/2014/main" xmlns="" id="{A6FAE5DF-A4A1-48ED-9E01-8AC6A0CE0E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85392" y="3815184"/>
            <a:ext cx="16489832" cy="53937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endParaRPr lang="en-US" alt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altLang="en-US" sz="8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LẶP LẠI, LẶP LẠI, LẶP LẠI</a:t>
            </a:r>
            <a:r>
              <a:rPr lang="en-US" altLang="en-US" sz="8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indent="0" algn="just">
              <a:buNone/>
            </a:pPr>
            <a:r>
              <a:rPr lang="en-US" altLang="en-US" sz="6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altLang="en-US" sz="6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mãi</a:t>
            </a:r>
            <a:r>
              <a:rPr lang="en-US" altLang="en-US" sz="6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mãi</a:t>
            </a:r>
            <a:r>
              <a:rPr lang="en-US" altLang="en-US" sz="6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alt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endParaRPr lang="vi-VN" alt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005" name="Rectangle 5">
            <a:extLst>
              <a:ext uri="{FF2B5EF4-FFF2-40B4-BE49-F238E27FC236}">
                <a16:creationId xmlns:a16="http://schemas.microsoft.com/office/drawing/2014/main" xmlns="" id="{CF3C6493-4606-4EFC-9F43-9277290E9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7125" y="2406227"/>
            <a:ext cx="16693198" cy="984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3947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xmlns="" id="{40D9ECFA-0648-8A8A-9E4F-EC111C5AC7D2}"/>
              </a:ext>
            </a:extLst>
          </p:cNvPr>
          <p:cNvSpPr/>
          <p:nvPr/>
        </p:nvSpPr>
        <p:spPr>
          <a:xfrm>
            <a:off x="4886334" y="7588990"/>
            <a:ext cx="11868809" cy="115061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1B1FA56-8256-2507-A827-41715EBF1B8F}"/>
              </a:ext>
            </a:extLst>
          </p:cNvPr>
          <p:cNvSpPr txBox="1"/>
          <p:nvPr/>
        </p:nvSpPr>
        <p:spPr>
          <a:xfrm>
            <a:off x="5161855" y="7631608"/>
            <a:ext cx="1116124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THỂ QUÊN ĐƯỢC</a:t>
            </a:r>
            <a:endParaRPr lang="x-none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6593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0108B10E-4824-A6FD-957F-E22A9FA019CB}"/>
              </a:ext>
            </a:extLst>
          </p:cNvPr>
          <p:cNvSpPr/>
          <p:nvPr/>
        </p:nvSpPr>
        <p:spPr>
          <a:xfrm>
            <a:off x="1130809" y="10049273"/>
            <a:ext cx="9902714" cy="2962883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8004" name="Rectangle 4">
            <a:extLst>
              <a:ext uri="{FF2B5EF4-FFF2-40B4-BE49-F238E27FC236}">
                <a16:creationId xmlns:a16="http://schemas.microsoft.com/office/drawing/2014/main" xmlns="" id="{860F99E1-7F3E-40AC-9713-74A917248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7125" y="991157"/>
            <a:ext cx="17544931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72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</a:rPr>
              <a:t>  </a:t>
            </a:r>
            <a:endParaRPr lang="en-US" altLang="en-US" sz="7200" b="1" i="1" dirty="0">
              <a:solidFill>
                <a:srgbClr val="2E83C3">
                  <a:lumMod val="75000"/>
                </a:srgb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28005" name="Rectangle 5">
            <a:extLst>
              <a:ext uri="{FF2B5EF4-FFF2-40B4-BE49-F238E27FC236}">
                <a16:creationId xmlns:a16="http://schemas.microsoft.com/office/drawing/2014/main" xmlns="" id="{CF3C6493-4606-4EFC-9F43-9277290E9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7125" y="2406227"/>
            <a:ext cx="16693198" cy="984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3947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129" y="922067"/>
            <a:ext cx="16129792" cy="1919870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bền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vững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 HÓA DOANH NGHIỆP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7605" y="3340578"/>
            <a:ext cx="8915925" cy="4032448"/>
          </a:xfrm>
          <a:ln w="3175">
            <a:noFill/>
            <a:prstDash val="sysDot"/>
          </a:ln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mỉm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cười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gỡ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(Smile)</a:t>
            </a:r>
          </a:p>
          <a:p>
            <a:pPr marL="742950" indent="-742950">
              <a:buFont typeface="+mj-lt"/>
              <a:buAutoNum type="arabicPeriod"/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sớm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hứa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suốt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5432" y="8873175"/>
            <a:ext cx="15168667" cy="40324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DUY NHẤT</a:t>
            </a:r>
            <a:endParaRPr lang="en-US" sz="8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LẶP LẠI  </a:t>
            </a:r>
          </a:p>
          <a:p>
            <a:pPr marL="0" indent="0">
              <a:buNone/>
            </a:pP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LẶP LẠI &amp; LẶP LẠI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226B26B-66B1-E4C3-7D93-1345C561E7C7}"/>
              </a:ext>
            </a:extLst>
          </p:cNvPr>
          <p:cNvSpPr txBox="1"/>
          <p:nvPr/>
        </p:nvSpPr>
        <p:spPr>
          <a:xfrm>
            <a:off x="2353544" y="3902168"/>
            <a:ext cx="29523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</a:t>
            </a:r>
            <a:r>
              <a:rPr lang="en-US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7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x-non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F8740151-65C7-4C1F-03CC-E1CAE2C707FC}"/>
              </a:ext>
            </a:extLst>
          </p:cNvPr>
          <p:cNvCxnSpPr>
            <a:cxnSpLocks/>
          </p:cNvCxnSpPr>
          <p:nvPr/>
        </p:nvCxnSpPr>
        <p:spPr>
          <a:xfrm>
            <a:off x="5521896" y="3603117"/>
            <a:ext cx="0" cy="350737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680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xmlns="" id="{B0CC0A98-00BA-48DE-BB26-583E072D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41" y="475018"/>
            <a:ext cx="18294345" cy="2606746"/>
          </a:xfrm>
        </p:spPr>
        <p:txBody>
          <a:bodyPr>
            <a:normAutofit/>
          </a:bodyPr>
          <a:lstStyle/>
          <a:p>
            <a:r>
              <a:rPr lang="en-US" altLang="en-US" sz="6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CÔNG BỀN VỮNG 4.0 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b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0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446976-68C1-4DF3-83A4-D85B23744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440" y="4535264"/>
            <a:ext cx="18874587" cy="7659137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FORD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FAMILY 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VIP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tứ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OCCUPATION 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nghề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RECREATION (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DESIRE (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đam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mê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mơ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4234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446976-68C1-4DF3-83A4-D85B23744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7400" y="5301064"/>
            <a:ext cx="16273808" cy="7659137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duy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biền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vững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>
                <a:solidFill>
                  <a:srgbClr val="FFA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P/PC PHẢI LÀ HẰNG SỐ </a:t>
            </a:r>
          </a:p>
          <a:p>
            <a:pPr marL="0" indent="0">
              <a:buNone/>
              <a:defRPr/>
            </a:pP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DFFF2A32-64F6-3D4D-5932-08FBAF02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336" y="1006872"/>
            <a:ext cx="18294345" cy="2606746"/>
          </a:xfrm>
        </p:spPr>
        <p:txBody>
          <a:bodyPr>
            <a:normAutofit/>
          </a:bodyPr>
          <a:lstStyle/>
          <a:p>
            <a:r>
              <a:rPr lang="en-US" altLang="en-US" sz="6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CÔNG BỀN VỮNG 4.0 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b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0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23793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D8673954-C7D7-A9A5-5E59-55D1820FC0CD}"/>
              </a:ext>
            </a:extLst>
          </p:cNvPr>
          <p:cNvSpPr/>
          <p:nvPr/>
        </p:nvSpPr>
        <p:spPr>
          <a:xfrm>
            <a:off x="2425552" y="4679280"/>
            <a:ext cx="13537504" cy="208823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8610" name="Title 1">
            <a:extLst>
              <a:ext uri="{FF2B5EF4-FFF2-40B4-BE49-F238E27FC236}">
                <a16:creationId xmlns:a16="http://schemas.microsoft.com/office/drawing/2014/main" xmlns="" id="{B0CC0A98-00BA-48DE-BB26-583E072D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322" y="4711830"/>
            <a:ext cx="17358241" cy="260674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en-US" sz="8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CÔNG BỀN VỮNG </a:t>
            </a:r>
            <a:r>
              <a:rPr lang="en-US" altLang="en-US" sz="7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7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72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7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4.0</a:t>
            </a:r>
            <a:endParaRPr lang="en-US" altLang="en-US" sz="7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3475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Content Placeholder 6">
            <a:extLst>
              <a:ext uri="{FF2B5EF4-FFF2-40B4-BE49-F238E27FC236}">
                <a16:creationId xmlns:a16="http://schemas.microsoft.com/office/drawing/2014/main" xmlns="" id="{AD3D0474-009E-4C94-8D8C-DB1D4826C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368" y="2303016"/>
            <a:ext cx="15481720" cy="10081120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en-US" altLang="en-US" sz="3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4.0 </a:t>
            </a:r>
          </a:p>
          <a:p>
            <a:pPr marL="0" indent="0" algn="ctr">
              <a:buNone/>
            </a:pPr>
            <a:r>
              <a:rPr lang="en-US" altLang="en-US" sz="1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NGHĨA </a:t>
            </a:r>
          </a:p>
          <a:p>
            <a:pPr marL="0" indent="0" algn="ctr">
              <a:buNone/>
            </a:pPr>
            <a:r>
              <a:rPr lang="en-US" altLang="en-US" sz="3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WHs KỲ DIỆU</a:t>
            </a:r>
          </a:p>
          <a:p>
            <a:pPr marL="0" indent="0" algn="ctr">
              <a:buNone/>
            </a:pPr>
            <a:r>
              <a:rPr lang="en-US" altLang="en-US" sz="12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 DỤNG TRONG TẤT CẢ LĨNH VỰC: </a:t>
            </a:r>
          </a:p>
          <a:p>
            <a:pPr marL="0" indent="0" algn="ctr">
              <a:buNone/>
            </a:pPr>
            <a:r>
              <a:rPr lang="en-US" altLang="en-US" sz="32000" b="1" dirty="0">
                <a:solidFill>
                  <a:srgbClr val="FFA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WHY, WHAT, WHO, </a:t>
            </a:r>
          </a:p>
          <a:p>
            <a:pPr marL="0" indent="0" algn="ctr">
              <a:buNone/>
            </a:pPr>
            <a:r>
              <a:rPr lang="en-US" altLang="en-US" sz="32000" b="1" dirty="0">
                <a:solidFill>
                  <a:srgbClr val="FFA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WHOM, WHEN, WHERE</a:t>
            </a:r>
            <a:endParaRPr lang="en-US" altLang="en-US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8249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DB3E38-24A5-422C-A611-A75F9061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312" y="3167112"/>
            <a:ext cx="17390927" cy="468118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11842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 PHÁP</a:t>
            </a:r>
          </a:p>
          <a:p>
            <a:pPr marL="0" indent="0" algn="ctr">
              <a:buNone/>
              <a:defRPr/>
            </a:pPr>
            <a:r>
              <a:rPr lang="en-US" sz="11842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QUYẾT VẤN ĐỀ </a:t>
            </a:r>
            <a:endParaRPr lang="vi-VN" sz="11842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91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>
            <a:extLst>
              <a:ext uri="{FF2B5EF4-FFF2-40B4-BE49-F238E27FC236}">
                <a16:creationId xmlns:a16="http://schemas.microsoft.com/office/drawing/2014/main" xmlns="" id="{4784F07E-3434-4F1E-AA45-8223585D3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408" y="601556"/>
            <a:ext cx="17350786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Root cause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1CE0CE-3DDA-4DA5-9D30-E9CA66E5D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5WH (TOYOTA)</a:t>
            </a:r>
          </a:p>
          <a:p>
            <a:pPr marL="0" indent="0">
              <a:buNone/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  <a:defRPr/>
            </a:pP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 1: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 2: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A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578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>
            <a:extLst>
              <a:ext uri="{FF2B5EF4-FFF2-40B4-BE49-F238E27FC236}">
                <a16:creationId xmlns:a16="http://schemas.microsoft.com/office/drawing/2014/main" xmlns="" id="{DAFC69E0-7B84-41C8-9E87-E810F909B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18" y="601556"/>
            <a:ext cx="14765954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Root cause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BE7B35-B880-4D25-BC9F-A141FF14F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 3: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  <a:defRPr/>
            </a:pP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</a:t>
            </a:r>
            <a:endParaRPr lang="en-US" sz="5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 4: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</a:t>
            </a:r>
            <a:endParaRPr lang="en-US" sz="5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sếp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 5: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sếp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  <a:defRPr/>
            </a:pP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9003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>
            <a:extLst>
              <a:ext uri="{FF2B5EF4-FFF2-40B4-BE49-F238E27FC236}">
                <a16:creationId xmlns:a16="http://schemas.microsoft.com/office/drawing/2014/main" xmlns="" id="{3B0275C8-8764-4248-B849-9D3A9D7AD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376" y="601556"/>
            <a:ext cx="17638818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Root cause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0F65DD-6E59-49F0-9EE1-D3D4911BB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WHY.</a:t>
            </a: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75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>
            <a:extLst>
              <a:ext uri="{FF2B5EF4-FFF2-40B4-BE49-F238E27FC236}">
                <a16:creationId xmlns:a16="http://schemas.microsoft.com/office/drawing/2014/main" xmlns="" id="{D5CF971A-D687-4698-B48B-DA151F8D1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408" y="601556"/>
            <a:ext cx="17350786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Brainstorming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F5CF18-D929-45A1-A4FD-2307CADB8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ÍT NHẤT MỘT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53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>
            <a:extLst>
              <a:ext uri="{FF2B5EF4-FFF2-40B4-BE49-F238E27FC236}">
                <a16:creationId xmlns:a16="http://schemas.microsoft.com/office/drawing/2014/main" xmlns="" id="{84F79385-235C-439C-9CDE-ECF7D18C7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18" y="601556"/>
            <a:ext cx="17139076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Brainstorming</a:t>
            </a:r>
          </a:p>
        </p:txBody>
      </p:sp>
      <p:sp>
        <p:nvSpPr>
          <p:cNvPr id="96259" name="Content Placeholder 2">
            <a:extLst>
              <a:ext uri="{FF2B5EF4-FFF2-40B4-BE49-F238E27FC236}">
                <a16:creationId xmlns:a16="http://schemas.microsoft.com/office/drawing/2014/main" xmlns="" id="{623726CE-35F7-43E0-B799-6A8A4EFCD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118" y="4264165"/>
            <a:ext cx="14765954" cy="7659137"/>
          </a:xfrm>
        </p:spPr>
        <p:txBody>
          <a:bodyPr/>
          <a:lstStyle/>
          <a:p>
            <a:pPr marL="1015121" indent="-1015121">
              <a:buFont typeface="Arial" panose="020B0604020202020204" pitchFamily="34" charset="0"/>
              <a:buAutoNum type="arabicPeriod"/>
            </a:pP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thang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1 -10,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15121" indent="-1015121">
              <a:buFont typeface="Arial" panose="020B0604020202020204" pitchFamily="34" charset="0"/>
              <a:buAutoNum type="arabicPeriod"/>
            </a:pP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vi-VN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thang điểm 1 -10, 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vi-VN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cao – điểm thấp </a:t>
            </a:r>
            <a:endParaRPr lang="en-US" alt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121" indent="-1015121">
              <a:buFont typeface="Arial" panose="020B0604020202020204" pitchFamily="34" charset="0"/>
              <a:buAutoNum type="arabicPeriod"/>
            </a:pP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vi-VN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thang điểm 1 -10,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vi-VN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cao – điểm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alt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121" indent="-1015121">
              <a:buFont typeface="Arial" panose="020B0604020202020204" pitchFamily="34" charset="0"/>
              <a:buAutoNum type="arabicPeriod"/>
            </a:pP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thang điểm 1 -10,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cao điểm cao</a:t>
            </a:r>
          </a:p>
          <a:p>
            <a:pPr marL="1015121" indent="-1015121">
              <a:buFont typeface="Arial" panose="020B0604020202020204" pitchFamily="34" charset="0"/>
              <a:buAutoNum type="arabicPeriod"/>
            </a:pPr>
            <a:endParaRPr lang="en-US" altLang="en-US" dirty="0"/>
          </a:p>
          <a:p>
            <a:pPr marL="1015121" indent="-1015121">
              <a:buFont typeface="Arial" panose="020B0604020202020204" pitchFamily="34" charset="0"/>
              <a:buAutoNum type="arabicPeriod"/>
            </a:pPr>
            <a:endParaRPr lang="vi-VN" altLang="en-US" dirty="0"/>
          </a:p>
          <a:p>
            <a:pPr marL="1015121" indent="-1015121">
              <a:buFont typeface="Arial" panose="020B0604020202020204" pitchFamily="34" charset="0"/>
              <a:buAutoNum type="arabicPeriod"/>
            </a:pPr>
            <a:endParaRPr lang="vi-VN" altLang="en-US" dirty="0"/>
          </a:p>
          <a:p>
            <a:pPr marL="1015121" indent="-1015121">
              <a:buFont typeface="Arial" panose="020B060402020202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77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>
            <a:extLst>
              <a:ext uri="{FF2B5EF4-FFF2-40B4-BE49-F238E27FC236}">
                <a16:creationId xmlns:a16="http://schemas.microsoft.com/office/drawing/2014/main" xmlns="" id="{5FA622C6-BE55-4AC3-9DD7-2B334320B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400" y="601556"/>
            <a:ext cx="17422794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Brainstorming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367D5AEB-883F-447A-9FDC-264089EA8E2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921496" y="3959200"/>
          <a:ext cx="13776279" cy="8036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0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172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499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8695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199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31702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1104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232612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731647"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/>
                </a:tc>
                <a:tc gridSpan="2">
                  <a:txBody>
                    <a:bodyPr/>
                    <a:lstStyle/>
                    <a:p>
                      <a:r>
                        <a:rPr lang="en-US" sz="40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Rủi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</a:t>
                      </a:r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</a:t>
                      </a:r>
                      <a:r>
                        <a:rPr lang="en-US" sz="40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40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Khả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40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46008">
                <a:tc>
                  <a:txBody>
                    <a:bodyPr/>
                    <a:lstStyle/>
                    <a:p>
                      <a:r>
                        <a:rPr lang="en-US" sz="40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  <a:p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tùy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ý)</a:t>
                      </a:r>
                    </a:p>
                    <a:p>
                      <a:endParaRPr lang="en-US" sz="4000" baseline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/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TC: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</a:t>
                      </a:r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04607">
                <a:tc>
                  <a:txBody>
                    <a:bodyPr/>
                    <a:lstStyle/>
                    <a:p>
                      <a:r>
                        <a:rPr lang="en-US" sz="40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  <a:p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 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sánh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GP 1)</a:t>
                      </a:r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/>
                </a:tc>
                <a:tc>
                  <a:txBody>
                    <a:bodyPr/>
                    <a:lstStyle/>
                    <a:p>
                      <a:endParaRPr lang="en-US" sz="400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400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400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400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TC 23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82000">
                <a:tc>
                  <a:txBody>
                    <a:bodyPr/>
                    <a:lstStyle/>
                    <a:p>
                      <a:r>
                        <a:rPr lang="en-US" sz="400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  <a:p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 </a:t>
                      </a:r>
                      <a:r>
                        <a:rPr lang="en-US" sz="4000" baseline="0" dirty="0" err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sánh</a:t>
                      </a:r>
                      <a:r>
                        <a:rPr lang="en-US" sz="40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GP1, GP2)</a:t>
                      </a:r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/>
                </a:tc>
                <a:tc>
                  <a:txBody>
                    <a:bodyPr/>
                    <a:lstStyle/>
                    <a:p>
                      <a:endParaRPr lang="en-US" sz="400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400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400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0457" marR="180457" marT="90202" marB="902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endParaRPr lang="en-US" sz="4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40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TC 27</a:t>
                      </a:r>
                    </a:p>
                  </a:txBody>
                  <a:tcPr marL="180457" marR="180457" marT="90202" marB="902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22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>
            <a:extLst>
              <a:ext uri="{FF2B5EF4-FFF2-40B4-BE49-F238E27FC236}">
                <a16:creationId xmlns:a16="http://schemas.microsoft.com/office/drawing/2014/main" xmlns="" id="{629310FF-33A8-47EF-9185-2D81448DF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18" y="601556"/>
            <a:ext cx="17139076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Brainstorming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8387EB-3B14-4D44-82E6-1A2C91FB54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Ý:</a:t>
            </a:r>
          </a:p>
          <a:p>
            <a:pPr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ĐIỂM CAO</a:t>
            </a:r>
          </a:p>
          <a:p>
            <a:pPr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ĐIỂM CAO</a:t>
            </a:r>
          </a:p>
          <a:p>
            <a:pPr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121" indent="-1015121">
              <a:buFont typeface="+mj-lt"/>
              <a:buAutoNum type="arabicPeriod"/>
              <a:defRPr/>
            </a:pPr>
            <a:endParaRPr lang="vi-VN" dirty="0"/>
          </a:p>
          <a:p>
            <a:pPr marL="1015121" indent="-1015121">
              <a:buFont typeface="+mj-lt"/>
              <a:buAutoNum type="arabicPeriod"/>
              <a:defRPr/>
            </a:pPr>
            <a:endParaRPr lang="vi-VN" dirty="0"/>
          </a:p>
          <a:p>
            <a:pPr marL="1015121" indent="-1015121">
              <a:buFont typeface="+mj-lt"/>
              <a:buAutoNum type="arabicPeriod"/>
              <a:defRPr/>
            </a:pPr>
            <a:endParaRPr 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80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>
            <a:extLst>
              <a:ext uri="{FF2B5EF4-FFF2-40B4-BE49-F238E27FC236}">
                <a16:creationId xmlns:a16="http://schemas.microsoft.com/office/drawing/2014/main" xmlns="" id="{609E12D1-0A6A-4527-8519-F9F820047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384" y="601556"/>
            <a:ext cx="17566810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Brainstorming</a:t>
            </a:r>
          </a:p>
        </p:txBody>
      </p:sp>
      <p:sp>
        <p:nvSpPr>
          <p:cNvPr id="99331" name="Content Placeholder 2">
            <a:extLst>
              <a:ext uri="{FF2B5EF4-FFF2-40B4-BE49-F238E27FC236}">
                <a16:creationId xmlns:a16="http://schemas.microsoft.com/office/drawing/2014/main" xmlns="" id="{9737F760-1C82-40E5-A1AE-2B81AB31E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7220" y="3708689"/>
            <a:ext cx="13986193" cy="89570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                             DO: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4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àm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endParaRPr lang="en-US" altLang="en-US" sz="4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giài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4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endParaRPr lang="en-US" altLang="en-US" sz="4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4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endParaRPr lang="en-US" altLang="en-US" sz="4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4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ACTION </a:t>
            </a: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: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endParaRPr lang="en-US" altLang="en-US" sz="4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4800" b="1" dirty="0" err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4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48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altLang="en-US" sz="4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4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endParaRPr lang="en-US" altLang="en-US" sz="4800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4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</a:t>
            </a:r>
            <a:r>
              <a:rPr lang="en-US" altLang="en-US" sz="4800" b="1" dirty="0" err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altLang="en-US" sz="4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4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48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 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endParaRPr lang="en-US" altLang="en-US" sz="4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4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en-US" altLang="en-US" sz="4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48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altLang="en-US" sz="48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 </a:t>
            </a:r>
            <a:r>
              <a:rPr lang="en-US" altLang="en-US" sz="54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????</a:t>
            </a:r>
            <a:endParaRPr lang="vi-VN" altLang="en-US" sz="5400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endParaRPr lang="vi-VN" altLang="en-US" sz="5400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9332" name="Straight Arrow Connector 6">
            <a:extLst>
              <a:ext uri="{FF2B5EF4-FFF2-40B4-BE49-F238E27FC236}">
                <a16:creationId xmlns:a16="http://schemas.microsoft.com/office/drawing/2014/main" xmlns="" id="{0AD89B54-3296-41CE-AA58-D3902167939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29408" y="7559600"/>
            <a:ext cx="13494883" cy="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9333" name="Straight Arrow Connector 13">
            <a:extLst>
              <a:ext uri="{FF2B5EF4-FFF2-40B4-BE49-F238E27FC236}">
                <a16:creationId xmlns:a16="http://schemas.microsoft.com/office/drawing/2014/main" xmlns="" id="{2C68595E-D149-4755-B1C3-422BDE05D58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509636" y="3499093"/>
            <a:ext cx="0" cy="895705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21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446976-68C1-4DF3-83A4-D85B23744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376" y="2937943"/>
            <a:ext cx="16633848" cy="7659137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mại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doanh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giàu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duy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trì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quay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</a:p>
          <a:p>
            <a:pPr>
              <a:defRPr/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thiệu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kiệm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quảng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chiêu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0" indent="0">
              <a:buNone/>
              <a:defRPr/>
            </a:pP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căn</a:t>
            </a:r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48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(TRÍCH MARKETING 4.0 Philip Kotler)</a:t>
            </a:r>
          </a:p>
        </p:txBody>
      </p:sp>
    </p:spTree>
    <p:extLst>
      <p:ext uri="{BB962C8B-B14F-4D97-AF65-F5344CB8AC3E}">
        <p14:creationId xmlns:p14="http://schemas.microsoft.com/office/powerpoint/2010/main" val="14188714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>
            <a:extLst>
              <a:ext uri="{FF2B5EF4-FFF2-40B4-BE49-F238E27FC236}">
                <a16:creationId xmlns:a16="http://schemas.microsoft.com/office/drawing/2014/main" xmlns="" id="{1A76A51D-6C6B-4DA1-BB95-8A35ACF8B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400" y="601556"/>
            <a:ext cx="17422794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00355" name="Picture 4" descr="Kết quả hình ảnh cho quy trình pdca trong kaizen&quot;">
            <a:extLst>
              <a:ext uri="{FF2B5EF4-FFF2-40B4-BE49-F238E27FC236}">
                <a16:creationId xmlns:a16="http://schemas.microsoft.com/office/drawing/2014/main" xmlns="" id="{4F79DC07-A395-410D-AB52-268A0E990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424" y="3599160"/>
            <a:ext cx="14401600" cy="9030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336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>
            <a:extLst>
              <a:ext uri="{FF2B5EF4-FFF2-40B4-BE49-F238E27FC236}">
                <a16:creationId xmlns:a16="http://schemas.microsoft.com/office/drawing/2014/main" xmlns="" id="{4C5F6119-67D5-4CAF-88C0-21EBB45D8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416" y="601556"/>
            <a:ext cx="17278778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trội</a:t>
            </a:r>
            <a:endParaRPr lang="en-US" altLang="en-US" sz="7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917C24-016D-45BC-B77F-BFF4C31B9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NGUỒN TẠO ĐỘNG LỰC</a:t>
            </a:r>
          </a:p>
          <a:p>
            <a:pPr marL="1015121" indent="-1015121">
              <a:buFont typeface="+mj-lt"/>
              <a:buAutoNum type="arabicPeriod"/>
              <a:defRPr/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(10%)</a:t>
            </a:r>
          </a:p>
          <a:p>
            <a:pPr marL="1015121" indent="-1015121">
              <a:buFont typeface="+mj-lt"/>
              <a:buAutoNum type="arabicPeriod"/>
              <a:defRPr/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(Coaching, Training) 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(30 %)</a:t>
            </a:r>
          </a:p>
          <a:p>
            <a:pPr marL="1015121" indent="-1015121">
              <a:buFont typeface="+mj-lt"/>
              <a:buAutoNum type="arabicPeriod"/>
              <a:defRPr/>
            </a:pP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5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0" indent="0">
              <a:buNone/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(60 %)</a:t>
            </a:r>
          </a:p>
          <a:p>
            <a:pPr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Style &amp;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121" indent="-1015121">
              <a:buFont typeface="+mj-lt"/>
              <a:buAutoNum type="arabicPeriod"/>
              <a:defRPr/>
            </a:pPr>
            <a:endParaRPr lang="vi-VN" dirty="0"/>
          </a:p>
          <a:p>
            <a:pPr marL="1015121" indent="-1015121">
              <a:buFont typeface="+mj-lt"/>
              <a:buAutoNum type="arabicPeriod"/>
              <a:defRPr/>
            </a:pPr>
            <a:endParaRPr 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666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16" y="5183336"/>
            <a:ext cx="13964969" cy="2606746"/>
          </a:xfrm>
        </p:spPr>
        <p:txBody>
          <a:bodyPr/>
          <a:lstStyle/>
          <a:p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Làm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gì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khi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Nhân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viên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không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làm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việc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6212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>
            <a:extLst>
              <a:ext uri="{FF2B5EF4-FFF2-40B4-BE49-F238E27FC236}">
                <a16:creationId xmlns:a16="http://schemas.microsoft.com/office/drawing/2014/main" xmlns="" id="{B3B53D70-7062-4A7D-8EA6-0EEC5A78E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408" y="601556"/>
            <a:ext cx="17350786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Đốc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B6C4CF-C593-400A-AFB5-B1356CC31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3 CON SỐ (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Zemker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– CHLB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Đức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marL="1015121" indent="-1015121">
              <a:buFont typeface="+mj-lt"/>
              <a:buAutoNum type="arabicPeriod"/>
              <a:defRPr/>
            </a:pPr>
            <a:r>
              <a:rPr lang="en-US" sz="5400" dirty="0">
                <a:solidFill>
                  <a:srgbClr val="CC0066"/>
                </a:solidFill>
              </a:rPr>
              <a:t>10%</a:t>
            </a:r>
            <a:r>
              <a:rPr lang="en-US" sz="5400" dirty="0"/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nhân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viên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có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năng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lực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nhưng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không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nhiệt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tình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với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công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việc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:</a:t>
            </a:r>
            <a:r>
              <a:rPr lang="en-US" sz="5400" dirty="0"/>
              <a:t>  </a:t>
            </a:r>
            <a:r>
              <a:rPr lang="en-US" sz="5400" dirty="0">
                <a:solidFill>
                  <a:srgbClr val="CC0066"/>
                </a:solidFill>
              </a:rPr>
              <a:t>Sales – Cost = 0</a:t>
            </a:r>
          </a:p>
          <a:p>
            <a:pPr marL="1015121" indent="-1015121">
              <a:buFont typeface="+mj-lt"/>
              <a:buAutoNum type="arabicPeriod"/>
              <a:defRPr/>
            </a:pPr>
            <a:r>
              <a:rPr lang="en-US" sz="5400" dirty="0">
                <a:solidFill>
                  <a:srgbClr val="CC0066"/>
                </a:solidFill>
              </a:rPr>
              <a:t>20 %</a:t>
            </a:r>
            <a:r>
              <a:rPr lang="en-US" sz="5400" dirty="0"/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Khó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thể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thành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công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bất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chấp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đã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hỗ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trợ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đào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tạo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đãi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ngộ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>
                <a:solidFill>
                  <a:srgbClr val="CC0066"/>
                </a:solidFill>
              </a:rPr>
              <a:t>(Cost Centers)</a:t>
            </a:r>
          </a:p>
          <a:p>
            <a:pPr marL="1015121" indent="-1015121">
              <a:buFont typeface="+mj-lt"/>
              <a:buAutoNum type="arabicPeriod"/>
              <a:defRPr/>
            </a:pPr>
            <a:r>
              <a:rPr lang="en-US" sz="5400" dirty="0">
                <a:solidFill>
                  <a:srgbClr val="CC0066"/>
                </a:solidFill>
              </a:rPr>
              <a:t>70 %</a:t>
            </a:r>
            <a:r>
              <a:rPr lang="en-US" sz="5400" dirty="0"/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có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đầy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đủ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tiềm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năng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và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sẵn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sàng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làm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</a:rPr>
              <a:t>việc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</a:rPr>
              <a:t> (70 %) </a:t>
            </a:r>
            <a:r>
              <a:rPr lang="en-US" sz="5400" dirty="0"/>
              <a:t>– </a:t>
            </a:r>
            <a:r>
              <a:rPr lang="en-US" sz="5400" dirty="0">
                <a:solidFill>
                  <a:srgbClr val="CC0066"/>
                </a:solidFill>
              </a:rPr>
              <a:t>Profit Centers</a:t>
            </a:r>
          </a:p>
          <a:p>
            <a:pPr marL="0" indent="0">
              <a:buNone/>
              <a:defRPr/>
            </a:pPr>
            <a:r>
              <a:rPr lang="en-US" sz="5400" dirty="0" err="1">
                <a:solidFill>
                  <a:srgbClr val="CC0066"/>
                </a:solidFill>
              </a:rPr>
              <a:t>Bài</a:t>
            </a:r>
            <a:r>
              <a:rPr lang="en-US" sz="5400" dirty="0">
                <a:solidFill>
                  <a:srgbClr val="CC0066"/>
                </a:solidFill>
              </a:rPr>
              <a:t> </a:t>
            </a:r>
            <a:r>
              <a:rPr lang="en-US" sz="5400" dirty="0" err="1">
                <a:solidFill>
                  <a:srgbClr val="CC0066"/>
                </a:solidFill>
              </a:rPr>
              <a:t>tập</a:t>
            </a:r>
            <a:r>
              <a:rPr lang="en-US" sz="5400" dirty="0">
                <a:solidFill>
                  <a:srgbClr val="CC0066"/>
                </a:solidFill>
              </a:rPr>
              <a:t>: </a:t>
            </a:r>
            <a:r>
              <a:rPr lang="en-US" sz="5400" dirty="0" err="1">
                <a:solidFill>
                  <a:srgbClr val="CC0066"/>
                </a:solidFill>
              </a:rPr>
              <a:t>Thảo</a:t>
            </a:r>
            <a:r>
              <a:rPr lang="en-US" sz="5400" dirty="0">
                <a:solidFill>
                  <a:srgbClr val="CC0066"/>
                </a:solidFill>
              </a:rPr>
              <a:t> </a:t>
            </a:r>
            <a:r>
              <a:rPr lang="en-US" sz="5400" dirty="0" err="1">
                <a:solidFill>
                  <a:srgbClr val="CC0066"/>
                </a:solidFill>
              </a:rPr>
              <a:t>luận</a:t>
            </a:r>
            <a:r>
              <a:rPr lang="en-US" sz="5400" dirty="0">
                <a:solidFill>
                  <a:srgbClr val="CC0066"/>
                </a:solidFill>
              </a:rPr>
              <a:t> </a:t>
            </a:r>
            <a:r>
              <a:rPr lang="en-US" sz="5400" dirty="0" err="1">
                <a:solidFill>
                  <a:srgbClr val="CC0066"/>
                </a:solidFill>
              </a:rPr>
              <a:t>giải</a:t>
            </a:r>
            <a:r>
              <a:rPr lang="en-US" sz="5400" dirty="0">
                <a:solidFill>
                  <a:srgbClr val="CC0066"/>
                </a:solidFill>
              </a:rPr>
              <a:t> </a:t>
            </a:r>
            <a:r>
              <a:rPr lang="en-US" sz="5400" dirty="0" err="1">
                <a:solidFill>
                  <a:srgbClr val="CC0066"/>
                </a:solidFill>
              </a:rPr>
              <a:t>pháp</a:t>
            </a:r>
            <a:r>
              <a:rPr lang="en-US" sz="5400" dirty="0">
                <a:solidFill>
                  <a:srgbClr val="CC0066"/>
                </a:solidFill>
              </a:rPr>
              <a:t>: </a:t>
            </a:r>
          </a:p>
          <a:p>
            <a:pPr marL="0" indent="0">
              <a:buNone/>
              <a:defRPr/>
            </a:pPr>
            <a:r>
              <a:rPr lang="en-US" sz="5400" dirty="0">
                <a:solidFill>
                  <a:srgbClr val="CC0066"/>
                </a:solidFill>
              </a:rPr>
              <a:t>Sales – Cost = Maximum</a:t>
            </a:r>
            <a:endParaRPr lang="vi-VN" sz="5400" dirty="0">
              <a:solidFill>
                <a:srgbClr val="CC0066"/>
              </a:solidFill>
            </a:endParaRPr>
          </a:p>
          <a:p>
            <a:pPr marL="1015121" indent="-1015121">
              <a:buFont typeface="+mj-lt"/>
              <a:buAutoNum type="arabicPeriod"/>
              <a:defRPr/>
            </a:pPr>
            <a:endParaRPr lang="vi-VN" dirty="0"/>
          </a:p>
          <a:p>
            <a:pPr marL="1015121" indent="-1015121">
              <a:buFont typeface="+mj-lt"/>
              <a:buAutoNum type="arabicPeriod"/>
              <a:defRPr/>
            </a:pPr>
            <a:endParaRPr 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706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>
            <a:extLst>
              <a:ext uri="{FF2B5EF4-FFF2-40B4-BE49-F238E27FC236}">
                <a16:creationId xmlns:a16="http://schemas.microsoft.com/office/drawing/2014/main" xmlns="" id="{2F187772-2B63-4A6C-88ED-A81815B90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408" y="601556"/>
            <a:ext cx="17350786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endParaRPr lang="en-US" altLang="en-US" sz="7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427" name="Content Placeholder 2">
            <a:extLst>
              <a:ext uri="{FF2B5EF4-FFF2-40B4-BE49-F238E27FC236}">
                <a16:creationId xmlns:a16="http://schemas.microsoft.com/office/drawing/2014/main" xmlns="" id="{9D8BCD16-41DB-4E51-9419-D2859EB68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15121" indent="-1015121">
              <a:buFont typeface="Arial" panose="020B0604020202020204" pitchFamily="34" charset="0"/>
              <a:buAutoNum type="arabicPeriod"/>
            </a:pP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15121" indent="-1015121">
              <a:buFont typeface="Arial" panose="020B0604020202020204" pitchFamily="34" charset="0"/>
              <a:buAutoNum type="arabicPeriod"/>
            </a:pP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Copy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bớt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thuyên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15121" indent="-1015121">
              <a:buFont typeface="Arial" panose="020B0604020202020204" pitchFamily="34" charset="0"/>
              <a:buAutoNum type="arabicPeriod"/>
            </a:pP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121" indent="-1015121">
              <a:buFont typeface="Arial" panose="020B0604020202020204" pitchFamily="34" charset="0"/>
              <a:buAutoNum type="arabicPeriod"/>
            </a:pPr>
            <a:endParaRPr lang="vi-VN" altLang="en-US" dirty="0"/>
          </a:p>
          <a:p>
            <a:pPr marL="1015121" indent="-1015121">
              <a:buFont typeface="Arial" panose="020B0604020202020204" pitchFamily="34" charset="0"/>
              <a:buAutoNum type="arabicPeriod"/>
            </a:pPr>
            <a:endParaRPr lang="en-US" altLang="en-US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97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>
            <a:extLst>
              <a:ext uri="{FF2B5EF4-FFF2-40B4-BE49-F238E27FC236}">
                <a16:creationId xmlns:a16="http://schemas.microsoft.com/office/drawing/2014/main" xmlns="" id="{88D9EA3A-AF90-4CDE-A095-71BB5C00F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60" y="601556"/>
            <a:ext cx="17782834" cy="2255838"/>
          </a:xfrm>
        </p:spPr>
        <p:txBody>
          <a:bodyPr>
            <a:noAutofit/>
          </a:bodyPr>
          <a:lstStyle/>
          <a:p>
            <a:pPr algn="ctr"/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endParaRPr lang="en-US" altLang="en-US" sz="7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FE9D53-D630-4499-868B-E33469422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 information = Give out information</a:t>
            </a:r>
          </a:p>
          <a:p>
            <a:pPr marL="0" indent="0">
              <a:buNone/>
              <a:defRPr/>
            </a:pP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= Get through = understand then be understood </a:t>
            </a:r>
            <a:endParaRPr lang="vi-VN" sz="5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121" indent="-1015121">
              <a:buFont typeface="+mj-lt"/>
              <a:buAutoNum type="arabicPeriod"/>
              <a:defRPr/>
            </a:pPr>
            <a:endParaRPr lang="vi-VN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5121" indent="-1015121">
              <a:buFont typeface="+mj-lt"/>
              <a:buAutoNum type="arabicPeriod"/>
              <a:defRPr/>
            </a:pPr>
            <a:endParaRPr 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946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>
            <a:extLst>
              <a:ext uri="{FF2B5EF4-FFF2-40B4-BE49-F238E27FC236}">
                <a16:creationId xmlns:a16="http://schemas.microsoft.com/office/drawing/2014/main" xmlns="" id="{B3D3C3A0-0BA7-448F-B677-076ECA3E0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400" y="601556"/>
            <a:ext cx="17422794" cy="2255838"/>
          </a:xfrm>
        </p:spPr>
        <p:txBody>
          <a:bodyPr>
            <a:noAutofit/>
          </a:bodyPr>
          <a:lstStyle/>
          <a:p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b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  <p:pic>
        <p:nvPicPr>
          <p:cNvPr id="2" name="Picture 1" descr="comunicat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68" y="3311128"/>
            <a:ext cx="17074896" cy="946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42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">
            <a:extLst>
              <a:ext uri="{FF2B5EF4-FFF2-40B4-BE49-F238E27FC236}">
                <a16:creationId xmlns:a16="http://schemas.microsoft.com/office/drawing/2014/main" xmlns="" id="{52F11FE9-BA54-47A8-B873-7E8E3CCFE5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3304" y="4269956"/>
            <a:ext cx="16561840" cy="7669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 DỤNG </a:t>
            </a:r>
          </a:p>
          <a:p>
            <a:pPr marL="0" indent="0" algn="ctr">
              <a:buNone/>
            </a:pPr>
            <a:r>
              <a:rPr lang="en-US" altLang="en-US" sz="7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 NĂNG TRUYỀN ĐẠT THÔNG TIN </a:t>
            </a: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861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xmlns="" id="{4862D964-50E0-49DA-894E-D747A67DA7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37385" y="1961326"/>
            <a:ext cx="17144365" cy="224957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xmlns="" id="{F80044BF-32DA-4FAF-9207-A9C514EF93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633464" y="4751288"/>
            <a:ext cx="16094783" cy="511256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endParaRPr lang="en-US" altLang="en-US" sz="5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charset="2"/>
              <a:buChar char="u"/>
            </a:pPr>
            <a:endParaRPr lang="en-US" altLang="en-US" sz="5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charset="2"/>
              <a:buChar char="u"/>
            </a:pP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endParaRPr lang="en-US" altLang="en-US" sz="5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52718" indent="-1052718">
              <a:lnSpc>
                <a:spcPct val="110000"/>
              </a:lnSpc>
              <a:buNone/>
            </a:pPr>
            <a:r>
              <a:rPr lang="en-US" altLang="en-US" sz="5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721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4">
            <a:extLst>
              <a:ext uri="{FF2B5EF4-FFF2-40B4-BE49-F238E27FC236}">
                <a16:creationId xmlns:a16="http://schemas.microsoft.com/office/drawing/2014/main" xmlns="" id="{98B1CA6F-9809-4291-91E9-EBBFA5A6D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04" y="2519040"/>
            <a:ext cx="16640309" cy="224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Cấu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trúc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cuộc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họp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toàn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đội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altLang="en-US" sz="72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8548" name="Rectangle 5">
            <a:extLst>
              <a:ext uri="{FF2B5EF4-FFF2-40B4-BE49-F238E27FC236}">
                <a16:creationId xmlns:a16="http://schemas.microsoft.com/office/drawing/2014/main" xmlns="" id="{3A004397-FD60-4ECC-BD26-CED2D63AC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2190" y="4765301"/>
            <a:ext cx="16392419" cy="5564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>
              <a:tabLst>
                <a:tab pos="7493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tabLst>
                <a:tab pos="7493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tabLst>
                <a:tab pos="7493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tabLst>
                <a:tab pos="7493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tabLst>
                <a:tab pos="7493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685800" indent="-685800" defTabSz="902330">
              <a:lnSpc>
                <a:spcPct val="150000"/>
              </a:lnSpc>
              <a:spcBef>
                <a:spcPts val="1974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5400" dirty="0" err="1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altLang="en-US" sz="5400" dirty="0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5400" dirty="0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5400" dirty="0" err="1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hững</a:t>
            </a:r>
            <a:r>
              <a:rPr lang="en-US" altLang="en-US" sz="5400" dirty="0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052718" indent="-1052718" defTabSz="902330">
              <a:lnSpc>
                <a:spcPct val="130000"/>
              </a:lnSpc>
              <a:spcBef>
                <a:spcPts val="1974"/>
              </a:spcBef>
              <a:buClr>
                <a:srgbClr val="5FCBEF"/>
              </a:buClr>
              <a:buSzPct val="80000"/>
              <a:buFont typeface="Wingdings 3" charset="2"/>
              <a:buNone/>
            </a:pP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3947" i="1" dirty="0">
              <a:solidFill>
                <a:srgbClr val="5F5F5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69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B8257B82-8F0F-7CDD-A1FC-D76C78C514B8}"/>
              </a:ext>
            </a:extLst>
          </p:cNvPr>
          <p:cNvSpPr/>
          <p:nvPr/>
        </p:nvSpPr>
        <p:spPr>
          <a:xfrm>
            <a:off x="11282536" y="8050511"/>
            <a:ext cx="1584176" cy="1525313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4EB53285-E077-55BD-15CD-90B72164288F}"/>
              </a:ext>
            </a:extLst>
          </p:cNvPr>
          <p:cNvSpPr/>
          <p:nvPr/>
        </p:nvSpPr>
        <p:spPr>
          <a:xfrm>
            <a:off x="3865712" y="6623496"/>
            <a:ext cx="1008112" cy="13550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2FEDE394-315F-8053-0BD2-AA161B4C15D9}"/>
              </a:ext>
            </a:extLst>
          </p:cNvPr>
          <p:cNvSpPr/>
          <p:nvPr/>
        </p:nvSpPr>
        <p:spPr>
          <a:xfrm>
            <a:off x="1286571" y="5268488"/>
            <a:ext cx="1008112" cy="135500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446976-68C1-4DF3-83A4-D85B23744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117" y="934864"/>
            <a:ext cx="17286235" cy="993710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(digital)</a:t>
            </a:r>
            <a:r>
              <a:rPr lang="en-US" sz="6600" b="1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4.0</a:t>
            </a:r>
            <a:r>
              <a:rPr lang="en-US" sz="6600" b="1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  <a:defRPr/>
            </a:pP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doanh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6600" i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66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66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4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  <a:defRPr/>
            </a:pPr>
            <a:r>
              <a:rPr lang="en-US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7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  <a:defRPr/>
            </a:pPr>
            <a:r>
              <a:rPr lang="en-US" sz="7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triệu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  <a:defRPr/>
            </a:pP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7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7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9F4DAE4-90B2-DC7F-346C-18769A9370C1}"/>
              </a:ext>
            </a:extLst>
          </p:cNvPr>
          <p:cNvSpPr txBox="1"/>
          <p:nvPr/>
        </p:nvSpPr>
        <p:spPr>
          <a:xfrm>
            <a:off x="1365015" y="12244553"/>
            <a:ext cx="101390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i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SAMSUNG: Excellent experience</a:t>
            </a:r>
          </a:p>
        </p:txBody>
      </p:sp>
    </p:spTree>
    <p:extLst>
      <p:ext uri="{BB962C8B-B14F-4D97-AF65-F5344CB8AC3E}">
        <p14:creationId xmlns:p14="http://schemas.microsoft.com/office/powerpoint/2010/main" val="41033789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4">
            <a:extLst>
              <a:ext uri="{FF2B5EF4-FFF2-40B4-BE49-F238E27FC236}">
                <a16:creationId xmlns:a16="http://schemas.microsoft.com/office/drawing/2014/main" xmlns="" id="{EFCF2A60-DA1B-4368-8BD3-85306FA48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10928"/>
            <a:ext cx="17144365" cy="224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572" name="Rectangle 5">
            <a:extLst>
              <a:ext uri="{FF2B5EF4-FFF2-40B4-BE49-F238E27FC236}">
                <a16:creationId xmlns:a16="http://schemas.microsoft.com/office/drawing/2014/main" xmlns="" id="{F4390BF0-1F8B-4662-B840-67B351CD9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20" y="4103216"/>
            <a:ext cx="16480359" cy="600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33400" indent="-5334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1052718" indent="-1052718" defTabSz="902330">
              <a:lnSpc>
                <a:spcPct val="120000"/>
              </a:lnSpc>
              <a:spcBef>
                <a:spcPts val="1974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b="1" dirty="0" err="1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b="1" dirty="0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ty,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052718" indent="-1052718" defTabSz="902330">
              <a:lnSpc>
                <a:spcPct val="150000"/>
              </a:lnSpc>
              <a:spcBef>
                <a:spcPts val="1974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endParaRPr lang="en-US" altLang="en-US" sz="5400" dirty="0">
              <a:solidFill>
                <a:srgbClr val="2E83C3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52718" indent="-1052718" defTabSz="902330">
              <a:lnSpc>
                <a:spcPct val="120000"/>
              </a:lnSpc>
              <a:spcBef>
                <a:spcPts val="1974"/>
              </a:spcBef>
              <a:buClr>
                <a:srgbClr val="5FCBEF"/>
              </a:buClr>
              <a:buSzPct val="80000"/>
              <a:buFont typeface="Wingdings 3" charset="2"/>
              <a:buNone/>
            </a:pPr>
            <a:r>
              <a:rPr lang="en-US" altLang="en-US" sz="5400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3947" i="1" dirty="0">
              <a:solidFill>
                <a:srgbClr val="5F5F5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423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4">
            <a:extLst>
              <a:ext uri="{FF2B5EF4-FFF2-40B4-BE49-F238E27FC236}">
                <a16:creationId xmlns:a16="http://schemas.microsoft.com/office/drawing/2014/main" xmlns="" id="{A17B1927-2A60-4101-846D-4B6112D3A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4066" y="758329"/>
            <a:ext cx="17144365" cy="224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596" name="Rectangle 5">
            <a:extLst>
              <a:ext uri="{FF2B5EF4-FFF2-40B4-BE49-F238E27FC236}">
                <a16:creationId xmlns:a16="http://schemas.microsoft.com/office/drawing/2014/main" xmlns="" id="{983729CC-FA2F-4FE7-ACA6-0030133B3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392" y="2807072"/>
            <a:ext cx="16993888" cy="1015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ty,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en-US" sz="5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Thượng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Kỷ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en-US" sz="5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5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260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xmlns="" id="{B4616E54-A999-4828-A743-45583A1F77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3464" y="1366912"/>
            <a:ext cx="11593288" cy="155259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1:1</a:t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xmlns="" id="{C59E3939-7366-4280-B467-56509FD385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1336" y="3455144"/>
            <a:ext cx="16417824" cy="7128792"/>
          </a:xfrm>
        </p:spPr>
        <p:txBody>
          <a:bodyPr>
            <a:normAutofit/>
          </a:bodyPr>
          <a:lstStyle/>
          <a:p>
            <a:pPr eaLnBrk="1" hangingPunct="1">
              <a:buFont typeface="Wingdings" charset="2"/>
              <a:buChar char="u"/>
            </a:pPr>
            <a:r>
              <a:rPr lang="en-US" altLang="en-US" sz="5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US" altLang="en-US" sz="5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buFont typeface="Wingdings" charset="2"/>
              <a:buChar char="u"/>
            </a:pPr>
            <a:r>
              <a:rPr lang="en-US" altLang="en-US" sz="5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ra,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endParaRPr lang="en-US" altLang="en-US" sz="5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381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4">
            <a:extLst>
              <a:ext uri="{FF2B5EF4-FFF2-40B4-BE49-F238E27FC236}">
                <a16:creationId xmlns:a16="http://schemas.microsoft.com/office/drawing/2014/main" xmlns="" id="{F995AADA-AE25-4CBE-B522-650B416B7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18840"/>
            <a:ext cx="16242030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1:1</a:t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668" name="Rectangle 5">
            <a:extLst>
              <a:ext uri="{FF2B5EF4-FFF2-40B4-BE49-F238E27FC236}">
                <a16:creationId xmlns:a16="http://schemas.microsoft.com/office/drawing/2014/main" xmlns="" id="{BF5016F6-B9B4-4BC0-B862-6B4C793BC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384" y="3455144"/>
            <a:ext cx="16242030" cy="7669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tabLst>
                <a:tab pos="66929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tabLst>
                <a:tab pos="66929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tabLst>
                <a:tab pos="66929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tabLst>
                <a:tab pos="66929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tabLst>
                <a:tab pos="66929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929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929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929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692900" algn="l"/>
              </a:tabLs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endParaRPr lang="en-US" altLang="en-US" sz="4342" dirty="0">
              <a:solidFill>
                <a:srgbClr val="5F5F5F"/>
              </a:solidFill>
              <a:latin typeface="Verdana" panose="020B0604030504040204" pitchFamily="34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921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4">
            <a:extLst>
              <a:ext uri="{FF2B5EF4-FFF2-40B4-BE49-F238E27FC236}">
                <a16:creationId xmlns:a16="http://schemas.microsoft.com/office/drawing/2014/main" xmlns="" id="{1EF8EEA6-1DEF-4CA9-B6C4-BBD6C2871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52" y="2154291"/>
            <a:ext cx="16242030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1:1</a:t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692" name="Rectangle 5">
            <a:extLst>
              <a:ext uri="{FF2B5EF4-FFF2-40B4-BE49-F238E27FC236}">
                <a16:creationId xmlns:a16="http://schemas.microsoft.com/office/drawing/2014/main" xmlns="" id="{315CC578-7842-4025-B7D1-7E16F0F50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352" y="4395097"/>
            <a:ext cx="16242030" cy="5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endParaRPr lang="en-US" altLang="en-US" sz="5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lnSpc>
                <a:spcPct val="11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5400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20000"/>
              </a:spcBef>
            </a:pPr>
            <a:r>
              <a:rPr lang="en-US" altLang="en-US" sz="5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5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675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4">
            <a:extLst>
              <a:ext uri="{FF2B5EF4-FFF2-40B4-BE49-F238E27FC236}">
                <a16:creationId xmlns:a16="http://schemas.microsoft.com/office/drawing/2014/main" xmlns="" id="{37C5205E-F4DC-4CEF-BF8B-3C135248A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384" y="2447031"/>
            <a:ext cx="14905656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họp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1:1</a:t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5716" name="Rectangle 5">
            <a:extLst>
              <a:ext uri="{FF2B5EF4-FFF2-40B4-BE49-F238E27FC236}">
                <a16:creationId xmlns:a16="http://schemas.microsoft.com/office/drawing/2014/main" xmlns="" id="{9492F921-62C3-4949-B0C0-92303E126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1416" y="4662448"/>
            <a:ext cx="16273808" cy="520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(AOB)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54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b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793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xmlns="" id="{DB4D88D9-0FEF-40ED-B056-4BA44CAA4C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9409" y="1942977"/>
            <a:ext cx="13177464" cy="1296143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739" name="Rectangle 4">
            <a:extLst>
              <a:ext uri="{FF2B5EF4-FFF2-40B4-BE49-F238E27FC236}">
                <a16:creationId xmlns:a16="http://schemas.microsoft.com/office/drawing/2014/main" xmlns="" id="{452EB51E-E228-4F23-A54A-2A15CD2C52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29408" y="4251473"/>
            <a:ext cx="13681520" cy="474828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(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endParaRPr lang="en-US" altLang="en-US" sz="5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en-US" sz="5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5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4342" dirty="0">
              <a:solidFill>
                <a:srgbClr val="5F5F5F"/>
              </a:solidFill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010612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xmlns="" id="{204DD157-1A85-4857-931E-3AF492995A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73424" y="2447032"/>
            <a:ext cx="16242030" cy="2255838"/>
          </a:xfrm>
          <a:noFill/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764" name="Rectangle 6">
            <a:extLst>
              <a:ext uri="{FF2B5EF4-FFF2-40B4-BE49-F238E27FC236}">
                <a16:creationId xmlns:a16="http://schemas.microsoft.com/office/drawing/2014/main" xmlns="" id="{DD7D442A-5E9B-4961-89A9-FACD8EE3F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7603" y="5080344"/>
            <a:ext cx="14871477" cy="449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endParaRPr lang="en-US" altLang="en-US" sz="5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en-US" altLang="en-US" sz="5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8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xmlns="" id="{EA4FC197-5EF8-416B-B1C6-A07FC859B1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3464" y="2255837"/>
            <a:ext cx="16242030" cy="225583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787" name="Rectangle 4">
            <a:extLst>
              <a:ext uri="{FF2B5EF4-FFF2-40B4-BE49-F238E27FC236}">
                <a16:creationId xmlns:a16="http://schemas.microsoft.com/office/drawing/2014/main" xmlns="" id="{7D5DE776-E007-473B-8F90-8297F48890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34242" y="5113231"/>
            <a:ext cx="15446712" cy="5974761"/>
          </a:xfrm>
        </p:spPr>
        <p:txBody>
          <a:bodyPr/>
          <a:lstStyle/>
          <a:p>
            <a:pPr eaLnBrk="1" hangingPunct="1"/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vi,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54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endParaRPr lang="en-US" altLang="en-US" sz="5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4342" dirty="0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53166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4">
            <a:extLst>
              <a:ext uri="{FF2B5EF4-FFF2-40B4-BE49-F238E27FC236}">
                <a16:creationId xmlns:a16="http://schemas.microsoft.com/office/drawing/2014/main" xmlns="" id="{D9998A86-8500-40EB-BEA3-89447A044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360" y="2249218"/>
            <a:ext cx="14689632" cy="142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812" name="Rectangle 5">
            <a:extLst>
              <a:ext uri="{FF2B5EF4-FFF2-40B4-BE49-F238E27FC236}">
                <a16:creationId xmlns:a16="http://schemas.microsoft.com/office/drawing/2014/main" xmlns="" id="{15906567-53BB-4F20-B31B-D467B4F55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1801" y="4182365"/>
            <a:ext cx="15403383" cy="5681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5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lnSpc>
                <a:spcPct val="150000"/>
              </a:lnSpc>
              <a:spcBef>
                <a:spcPct val="20000"/>
              </a:spcBef>
              <a:buClr>
                <a:srgbClr val="5FCBEF"/>
              </a:buClr>
              <a:buSzPct val="80000"/>
              <a:buFont typeface="Wingdings" charset="2"/>
              <a:buChar char="u"/>
            </a:pPr>
            <a:r>
              <a:rPr lang="en-US" altLang="en-US" sz="5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altLang="en-US" sz="5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en-US" altLang="en-US" sz="5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en-US" sz="5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1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>
            <a:extLst>
              <a:ext uri="{FF2B5EF4-FFF2-40B4-BE49-F238E27FC236}">
                <a16:creationId xmlns:a16="http://schemas.microsoft.com/office/drawing/2014/main" xmlns="" id="{4C5F6119-67D5-4CAF-88C0-21EBB45D8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60" y="483804"/>
            <a:ext cx="16705856" cy="2255838"/>
          </a:xfrm>
        </p:spPr>
        <p:txBody>
          <a:bodyPr>
            <a:noAutofit/>
          </a:bodyPr>
          <a:lstStyle/>
          <a:p>
            <a:r>
              <a:rPr lang="en-US" altLang="en-US" sz="5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NÂNG CAO NĂNG LỰC CẠNH TRANH ỨNG DỤNG CÔNG </a:t>
            </a:r>
            <a:r>
              <a:rPr lang="en-US" altLang="en-US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 TRONG PHÂN PHỐI</a:t>
            </a:r>
            <a:r>
              <a:rPr lang="en-US" altLang="en-US" sz="5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5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 </a:t>
            </a:r>
            <a:r>
              <a:rPr lang="en-US" altLang="en-US" sz="5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 GIA TĂNG </a:t>
            </a:r>
            <a:br>
              <a:rPr lang="en-US" altLang="en-US" sz="5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5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DOANH SỐ </a:t>
            </a:r>
            <a:r>
              <a:rPr lang="en-US" altLang="en-US" sz="5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LỢI NHUẬN BỀN </a:t>
            </a:r>
            <a:r>
              <a:rPr lang="en-US" altLang="en-US" sz="5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VỮNG TRONG 4.0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917C24-016D-45BC-B77F-BFF4C31B9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384" y="5903416"/>
            <a:ext cx="15699901" cy="4521140"/>
          </a:xfrm>
        </p:spPr>
        <p:txBody>
          <a:bodyPr>
            <a:normAutofit fontScale="92500" lnSpcReduction="10000"/>
          </a:bodyPr>
          <a:lstStyle/>
          <a:p>
            <a:pPr marL="1015121" indent="-1015121">
              <a:buFont typeface="+mj-lt"/>
              <a:buAutoNum type="arabicPeriod"/>
              <a:defRPr/>
            </a:pP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 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1015121" indent="-1015121">
              <a:buFont typeface="+mj-lt"/>
              <a:buAutoNum type="arabicPeriod"/>
              <a:defRPr/>
            </a:pP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48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121" indent="-1015121">
              <a:buFont typeface="+mj-lt"/>
              <a:buAutoNum type="arabicPeriod"/>
              <a:defRPr/>
            </a:pP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(UP SALES, CROSS SALES)</a:t>
            </a:r>
          </a:p>
          <a:p>
            <a:pPr marL="1015121" indent="-1015121">
              <a:buFont typeface="+mj-lt"/>
              <a:buAutoNum type="arabicPeriod"/>
              <a:defRPr/>
            </a:pP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8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8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</a:t>
            </a:r>
            <a:endParaRPr 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344453EB-537A-51C3-A768-A41F94DCA6A3}"/>
              </a:ext>
            </a:extLst>
          </p:cNvPr>
          <p:cNvCxnSpPr/>
          <p:nvPr/>
        </p:nvCxnSpPr>
        <p:spPr>
          <a:xfrm>
            <a:off x="913384" y="2375024"/>
            <a:ext cx="11089232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9399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4">
            <a:extLst>
              <a:ext uri="{FF2B5EF4-FFF2-40B4-BE49-F238E27FC236}">
                <a16:creationId xmlns:a16="http://schemas.microsoft.com/office/drawing/2014/main" xmlns="" id="{466A9E50-5887-4436-A5E0-1201C55D0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04" y="550238"/>
            <a:ext cx="16242030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01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7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en-US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7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564" name="Rectangle 5">
            <a:extLst>
              <a:ext uri="{FF2B5EF4-FFF2-40B4-BE49-F238E27FC236}">
                <a16:creationId xmlns:a16="http://schemas.microsoft.com/office/drawing/2014/main" xmlns="" id="{424957BC-8DB9-489E-BA88-D992FA6C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384" y="3455144"/>
            <a:ext cx="17497944" cy="856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TẬP: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endParaRPr lang="en-US" sz="5400" b="1" dirty="0">
              <a:solidFill>
                <a:srgbClr val="2E83C3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2330" indent="-90233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5400" b="1" dirty="0" err="1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5400" b="1" dirty="0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sz="5400" b="1" dirty="0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% ?</a:t>
            </a:r>
          </a:p>
          <a:p>
            <a:pPr marL="902330" indent="-90233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5400" b="1" dirty="0" err="1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5400" b="1" dirty="0" smtClean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% ?? </a:t>
            </a:r>
          </a:p>
          <a:p>
            <a:pPr marL="902330" indent="-902330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 –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5400" b="1" dirty="0">
                <a:solidFill>
                  <a:srgbClr val="2E83C3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5400" b="1" dirty="0" smtClean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54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% ?</a:t>
            </a:r>
          </a:p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5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BFBDF5D0-4AF5-4A13-B142-3529251DAD65}"/>
              </a:ext>
            </a:extLst>
          </p:cNvPr>
          <p:cNvSpPr txBox="1"/>
          <p:nvPr/>
        </p:nvSpPr>
        <p:spPr>
          <a:xfrm>
            <a:off x="16484246" y="12925187"/>
            <a:ext cx="3807781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8044">
              <a:lnSpc>
                <a:spcPts val="2066"/>
              </a:lnSpc>
            </a:pPr>
            <a:r>
              <a:rPr sz="1700" spc="-4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sz="1700" spc="-2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85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sz="1700" spc="8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31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sz="1700" spc="3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</a:t>
            </a:r>
            <a:r>
              <a:rPr sz="1700" spc="-17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sz="1700" spc="-5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</a:p>
          <a:p>
            <a:pPr>
              <a:lnSpc>
                <a:spcPts val="1974"/>
              </a:lnSpc>
            </a:pPr>
            <a:r>
              <a:rPr sz="1700" dirty="0">
                <a:solidFill>
                  <a:srgbClr val="17427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GIÁM ĐỐC PHÒNG BÁN HÀNG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BCA84CE-1141-43A6-96E3-6DD95FFE6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317" y="13104216"/>
            <a:ext cx="1113717" cy="41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348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ankyo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80" y="2447032"/>
            <a:ext cx="14389844" cy="8094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xmlns="" id="{B0CC0A98-00BA-48DE-BB26-583E072D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19" y="1203112"/>
            <a:ext cx="18294345" cy="2180024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CÔNG BỀN VỮNG 4.0 </a:t>
            </a:r>
            <a:r>
              <a:rPr lang="en-US" altLang="en-US" sz="6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DỰA VÀO  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 TRIỂN </a:t>
            </a:r>
            <a:r>
              <a:rPr lang="en-US" alt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 NGŨ CHUYÊN NGHIỆP</a:t>
            </a:r>
            <a:endParaRPr lang="en-US" alt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446976-68C1-4DF3-83A4-D85B23744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119" y="4679280"/>
            <a:ext cx="15553728" cy="743778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 TRIỂN ĐỘI NGŨ THÀNH CÔNG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Resources –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(Tool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kỹ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Skills (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Đào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Kỹ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doanh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Motivation (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5039995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xmlns="" id="{B0CC0A98-00BA-48DE-BB26-583E072D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19" y="1203113"/>
            <a:ext cx="18294345" cy="2606746"/>
          </a:xfrm>
        </p:spPr>
        <p:txBody>
          <a:bodyPr>
            <a:normAutofit fontScale="90000"/>
          </a:bodyPr>
          <a:lstStyle/>
          <a:p>
            <a:r>
              <a:rPr lang="en-US" altLang="en-US" sz="6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CÔNG BỀN VỮNG 4.0 / </a:t>
            </a:r>
            <a:r>
              <a:rPr lang="en-US" altLang="en-US" sz="6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 VÀO</a:t>
            </a:r>
            <a:r>
              <a:rPr lang="en-US" altLang="en-US" sz="6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6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NGUYÊN TẮC CĂN BẢN </a:t>
            </a:r>
            <a:br>
              <a:rPr lang="en-US" alt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arvard Business School)</a:t>
            </a:r>
            <a:endParaRPr lang="en-US" alt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446976-68C1-4DF3-83A4-D85B23744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119" y="5615384"/>
            <a:ext cx="15553728" cy="74377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 </a:t>
            </a:r>
            <a:r>
              <a:rPr lang="en-US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KNOCK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RELATIONSHIPS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96453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xmlns="" id="{B0CC0A98-00BA-48DE-BB26-583E072D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119" y="1203112"/>
            <a:ext cx="18294345" cy="2180024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CÔNG BỀN VỮNG 4.0 </a:t>
            </a:r>
            <a:r>
              <a:rPr lang="en-US" altLang="en-US" sz="60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DỰA VÀO  </a:t>
            </a:r>
            <a: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en-US" sz="6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 </a:t>
            </a:r>
            <a:r>
              <a:rPr lang="en-US" alt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TRIỂN CHĂM SÓC ĐỐI TÁC PHÂN PHỐI </a:t>
            </a:r>
            <a:endParaRPr lang="en-US" alt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446976-68C1-4DF3-83A4-D85B23744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118" y="4679280"/>
            <a:ext cx="17574265" cy="74377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 TRIỂN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 TÁC PHÂN PHỐI: 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(PRODUCT)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 SÓC TẠO LỢI ÍCH LÂU DÀI: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 (PRODUCTION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CAPACITY)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HỆ: </a:t>
            </a:r>
            <a:r>
              <a:rPr lang="en-US" sz="1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P/PC</a:t>
            </a:r>
          </a:p>
          <a:p>
            <a:pPr marL="0" indent="0">
              <a:buNone/>
              <a:defRPr/>
            </a:pPr>
            <a:r>
              <a:rPr lang="en-US" sz="8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 PHÁP</a:t>
            </a:r>
            <a:r>
              <a:rPr lang="en-US" sz="1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FORD </a:t>
            </a:r>
            <a:endParaRPr lang="en-US" sz="1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6270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Content Placeholder 2">
            <a:extLst>
              <a:ext uri="{FF2B5EF4-FFF2-40B4-BE49-F238E27FC236}">
                <a16:creationId xmlns:a16="http://schemas.microsoft.com/office/drawing/2014/main" xmlns="" id="{A6FAE5DF-A4A1-48ED-9E01-8AC6A0CE0EB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11444" y="2893023"/>
            <a:ext cx="14907206" cy="11079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en-US" sz="44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4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altLang="en-US" sz="4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4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altLang="en-US" sz="4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altLang="en-US" sz="4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KAIZEN</a:t>
            </a:r>
            <a:endParaRPr lang="en-US" altLang="en-US" sz="4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004" name="Rectangle 4">
            <a:extLst>
              <a:ext uri="{FF2B5EF4-FFF2-40B4-BE49-F238E27FC236}">
                <a16:creationId xmlns:a16="http://schemas.microsoft.com/office/drawing/2014/main" xmlns="" id="{860F99E1-7F3E-40AC-9713-74A917248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5322" y="637185"/>
            <a:ext cx="14244926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50000"/>
              </a:lnSpc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7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 THỨC VỀ KHÁCH HÀNG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7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DOANH NGHIỆP </a:t>
            </a:r>
            <a:endParaRPr lang="en-US" altLang="en-US" sz="7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005" name="Rectangle 5">
            <a:extLst>
              <a:ext uri="{FF2B5EF4-FFF2-40B4-BE49-F238E27FC236}">
                <a16:creationId xmlns:a16="http://schemas.microsoft.com/office/drawing/2014/main" xmlns="" id="{CF3C6493-4606-4EFC-9F43-9277290E9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7125" y="2406227"/>
            <a:ext cx="16693198" cy="984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50000"/>
              </a:lnSpc>
              <a:spcBef>
                <a:spcPct val="20000"/>
              </a:spcBef>
              <a:buChar char="•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3947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9304BB7-D4DE-1852-5CA9-105266FFB0C0}"/>
              </a:ext>
            </a:extLst>
          </p:cNvPr>
          <p:cNvSpPr txBox="1"/>
          <p:nvPr/>
        </p:nvSpPr>
        <p:spPr>
          <a:xfrm>
            <a:off x="11782786" y="5591368"/>
            <a:ext cx="360017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altLang="en-US" sz="6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 RA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90B3A2E-596B-5ABD-320C-8B4F2ECF99DD}"/>
              </a:ext>
            </a:extLst>
          </p:cNvPr>
          <p:cNvSpPr txBox="1"/>
          <p:nvPr/>
        </p:nvSpPr>
        <p:spPr>
          <a:xfrm>
            <a:off x="1165322" y="9536915"/>
            <a:ext cx="153500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altLang="en-US" sz="48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(Customers are ones who receive your outputs)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A06BE60-49DE-1512-9E76-B89BBC495B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51" t="20040" r="27768" b="29366"/>
          <a:stretch/>
        </p:blipFill>
        <p:spPr>
          <a:xfrm>
            <a:off x="433178" y="4426366"/>
            <a:ext cx="11582474" cy="35497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106ED74-3111-9C9F-4B0A-FB0CA1370E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04" t="20245" r="20588" b="26414"/>
          <a:stretch/>
        </p:blipFill>
        <p:spPr>
          <a:xfrm>
            <a:off x="5340438" y="6521759"/>
            <a:ext cx="12854866" cy="374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817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1_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2142</TotalTime>
  <Words>2616</Words>
  <Application>Microsoft Office PowerPoint</Application>
  <PresentationFormat>Custom</PresentationFormat>
  <Paragraphs>384</Paragraphs>
  <Slides>51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Verdana</vt:lpstr>
      <vt:lpstr>Times New Roman</vt:lpstr>
      <vt:lpstr>Trebuchet MS</vt:lpstr>
      <vt:lpstr>Wingdings</vt:lpstr>
      <vt:lpstr>Arial</vt:lpstr>
      <vt:lpstr>Wingdings 3</vt:lpstr>
      <vt:lpstr>Calibri</vt:lpstr>
      <vt:lpstr>Facet</vt:lpstr>
      <vt:lpstr>1_Facet</vt:lpstr>
      <vt:lpstr>PowerPoint Presentation</vt:lpstr>
      <vt:lpstr>THÀNH CÔNG BỀN VỮNG  trong 4.0</vt:lpstr>
      <vt:lpstr>PowerPoint Presentation</vt:lpstr>
      <vt:lpstr>PowerPoint Presentation</vt:lpstr>
      <vt:lpstr>NÂNG CAO NĂNG LỰC CẠNH TRANH ỨNG DỤNG CÔNG NGHỆ TRONG PHÂN PHỐI  PHƯƠNG PHÁP GIA TĂNG  DOANH SỐ &amp; LỢI NHUẬN BỀN VỮNG TRONG 4.0 </vt:lpstr>
      <vt:lpstr>THÀNH CÔNG BỀN VỮNG 4.0  DỰA VÀO   PHÁT TRIỂN ĐỘI NGŨ CHUYÊN NGHIỆP</vt:lpstr>
      <vt:lpstr>THÀNH CÔNG BỀN VỮNG 4.0 / DỰA VÀO 3 NGUYÊN TẮC CĂN BẢN  (Harvard Business School)</vt:lpstr>
      <vt:lpstr>THÀNH CÔNG BỀN VỮNG 4.0  DỰA VÀO   PHÁT TRIỂN CHĂM SÓC ĐỐI TÁC PHÂN PHỐI </vt:lpstr>
      <vt:lpstr>PowerPoint Presentation</vt:lpstr>
      <vt:lpstr>NÂNG CAO NHẬN THỨC HÀNH VI CỘNG ĐỒNG VỚI HÀNG VIỆT NAM THÀNH CÔNG BỀN VỮNG 4.0  DỰA VÀO   LÀM CHO KHÁCH HÀNG NHẬN THỨC GIÁ &amp; GIÁ TRỊ</vt:lpstr>
      <vt:lpstr>NÂNG CAO NHẬN THỨC HÀNH VI CỘNG ĐỒNG VỚI HÀNG VIỆT NAM THÀNH CÔNG BỀN VỮNG 4.0  DỰA VÀO   LÀM CHO KHÁCH HÀNG NHẬN THỨC ĐƯỢC 7 NỘI DUNG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Các nguyên tắc thành đạt bền vững trong công nghệ số  VĂN HÓA DOANH NGHIỆP</vt:lpstr>
      <vt:lpstr>THÀNH CÔNG BỀN VỮNG 4.0 /  Phát triển Quan hệ lâu dài với khách hàng </vt:lpstr>
      <vt:lpstr>THÀNH CÔNG BỀN VỮNG 4.0 /  Phát triển Quan hệ lâu dài với khách hàng </vt:lpstr>
      <vt:lpstr>PowerPoint Presentation</vt:lpstr>
      <vt:lpstr>PowerPoint Presentation</vt:lpstr>
      <vt:lpstr>Phương Pháp Giải Quyết Vấn Đề Tìm nguyên nhân gốc – Root cause</vt:lpstr>
      <vt:lpstr>Phương Pháp Giải Quyết Vấn Đề Tìm nguyên nhân gốc – Root cause</vt:lpstr>
      <vt:lpstr>Phương Pháp Giải Quyết Vấn Đề Tìm nguyên nhân gốc – Root cause</vt:lpstr>
      <vt:lpstr>Phương Pháp Giải Quyết Vấn Đề Hình thành giải pháp - Brainstorming</vt:lpstr>
      <vt:lpstr>Phương Pháp Giải Quyết Vấn Đề Hình thành giải pháp - Brainstorming</vt:lpstr>
      <vt:lpstr>Phương Pháp Giải Quyết Vấn Đề Hình thành giải pháp - Brainstorming</vt:lpstr>
      <vt:lpstr>Phương Pháp Giải Quyết Vấn Đề Hình thành giải pháp - Brainstorming</vt:lpstr>
      <vt:lpstr>Phương Pháp Giải Quyết Vấn Đề Hình thành giải pháp - Brainstorming</vt:lpstr>
      <vt:lpstr>Phương Pháp Giải Quyết Vấn Đề Liên tục cải thiện (chất lượng)</vt:lpstr>
      <vt:lpstr>Phương Pháp tạo động lực  cho nhân viên tạo hiệu quả vượt trội</vt:lpstr>
      <vt:lpstr>Làm gì khi Nhân viên không làm việc?</vt:lpstr>
      <vt:lpstr>Phương Pháp xử lý nhân viên yếu kém  – Thách thức của Giám Đốc </vt:lpstr>
      <vt:lpstr>Phương Pháp xử lý nhân viên yếu kém  – quy trình xử lý 3 bước</vt:lpstr>
      <vt:lpstr>Phương Pháp truyền đạt  thông tin thông suốt</vt:lpstr>
      <vt:lpstr>Phương Pháp truyền đạt thông tin   – Các phương tiện truyền đạt </vt:lpstr>
      <vt:lpstr>PowerPoint Presentation</vt:lpstr>
      <vt:lpstr>Cấu trúc một cuộc họp toàn đội  </vt:lpstr>
      <vt:lpstr>PowerPoint Presentation</vt:lpstr>
      <vt:lpstr>PowerPoint Presentation</vt:lpstr>
      <vt:lpstr>PowerPoint Presentation</vt:lpstr>
      <vt:lpstr>Cấu trúc một cuộc họp 1:1  </vt:lpstr>
      <vt:lpstr>PowerPoint Presentation</vt:lpstr>
      <vt:lpstr>PowerPoint Presentation</vt:lpstr>
      <vt:lpstr>PowerPoint Presentation</vt:lpstr>
      <vt:lpstr>Cách Khen ngợi nhân viên </vt:lpstr>
      <vt:lpstr>Cách Khen ngợi nhân viên </vt:lpstr>
      <vt:lpstr>Cách khiển trách nhân viên 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subject>9Slide.vn</dc:subject>
  <dc:creator/>
  <dc:description>9Slide.vn</dc:description>
  <cp:lastModifiedBy>USER</cp:lastModifiedBy>
  <cp:revision>145</cp:revision>
  <dcterms:modified xsi:type="dcterms:W3CDTF">2024-06-13T03:47:35Z</dcterms:modified>
  <cp:category>9Slide.vn</cp:category>
</cp:coreProperties>
</file>