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7" r:id="rId3"/>
    <p:sldId id="259" r:id="rId4"/>
    <p:sldId id="267" r:id="rId5"/>
    <p:sldId id="310" r:id="rId6"/>
    <p:sldId id="301" r:id="rId7"/>
    <p:sldId id="302" r:id="rId8"/>
    <p:sldId id="303" r:id="rId9"/>
    <p:sldId id="312" r:id="rId10"/>
    <p:sldId id="290" r:id="rId11"/>
    <p:sldId id="289" r:id="rId12"/>
    <p:sldId id="298" r:id="rId13"/>
    <p:sldId id="309" r:id="rId14"/>
    <p:sldId id="304" r:id="rId15"/>
    <p:sldId id="306" r:id="rId16"/>
    <p:sldId id="307" r:id="rId17"/>
    <p:sldId id="308" r:id="rId18"/>
    <p:sldId id="305" r:id="rId19"/>
    <p:sldId id="314" r:id="rId20"/>
    <p:sldId id="313" r:id="rId21"/>
    <p:sldId id="281" r:id="rId2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hánh Nguyễn Quốc" initials="KNQ" lastIdx="1" clrIdx="0">
    <p:extLst>
      <p:ext uri="{19B8F6BF-5375-455C-9EA6-DF929625EA0E}">
        <p15:presenceInfo xmlns:p15="http://schemas.microsoft.com/office/powerpoint/2012/main" userId="501fa1b84188a4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F33CC"/>
    <a:srgbClr val="B354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4D35A-1112-45DB-B2B1-F64427674551}" v="551" dt="2024-10-08T11:35:44.449"/>
    <p1510:client id="{B19D2DA2-D426-48AA-975E-75E02D4AA17B}" v="10" dt="2024-10-09T03:37:10.9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Kiểu Trung bình 2 - Màu chủ đề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969" autoAdjust="0"/>
  </p:normalViewPr>
  <p:slideViewPr>
    <p:cSldViewPr snapToGrid="0">
      <p:cViewPr varScale="1">
        <p:scale>
          <a:sx n="100" d="100"/>
          <a:sy n="100" d="100"/>
        </p:scale>
        <p:origin x="91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Quoc Khanh" userId="ee59304d-88b6-4ecd-8f14-df2dd7d3cf76" providerId="ADAL" clId="{6B3CE8D6-B3C0-43B4-AA9C-43287AFE4F7F}"/>
    <pc:docChg chg="modSld">
      <pc:chgData name="Nguyen Quoc Khanh" userId="ee59304d-88b6-4ecd-8f14-df2dd7d3cf76" providerId="ADAL" clId="{6B3CE8D6-B3C0-43B4-AA9C-43287AFE4F7F}" dt="2024-10-09T03:48:41.336" v="4" actId="729"/>
      <pc:docMkLst>
        <pc:docMk/>
      </pc:docMkLst>
      <pc:sldChg chg="mod modShow">
        <pc:chgData name="Nguyen Quoc Khanh" userId="ee59304d-88b6-4ecd-8f14-df2dd7d3cf76" providerId="ADAL" clId="{6B3CE8D6-B3C0-43B4-AA9C-43287AFE4F7F}" dt="2024-10-09T03:48:31.841" v="0" actId="729"/>
        <pc:sldMkLst>
          <pc:docMk/>
          <pc:sldMk cId="2045051169" sldId="256"/>
        </pc:sldMkLst>
      </pc:sldChg>
      <pc:sldChg chg="mod modShow">
        <pc:chgData name="Nguyen Quoc Khanh" userId="ee59304d-88b6-4ecd-8f14-df2dd7d3cf76" providerId="ADAL" clId="{6B3CE8D6-B3C0-43B4-AA9C-43287AFE4F7F}" dt="2024-10-09T03:48:39.325" v="3" actId="729"/>
        <pc:sldMkLst>
          <pc:docMk/>
          <pc:sldMk cId="2805574368" sldId="289"/>
        </pc:sldMkLst>
      </pc:sldChg>
      <pc:sldChg chg="mod modShow">
        <pc:chgData name="Nguyen Quoc Khanh" userId="ee59304d-88b6-4ecd-8f14-df2dd7d3cf76" providerId="ADAL" clId="{6B3CE8D6-B3C0-43B4-AA9C-43287AFE4F7F}" dt="2024-10-09T03:48:37.446" v="2" actId="729"/>
        <pc:sldMkLst>
          <pc:docMk/>
          <pc:sldMk cId="1191902998" sldId="290"/>
        </pc:sldMkLst>
      </pc:sldChg>
      <pc:sldChg chg="mod modShow">
        <pc:chgData name="Nguyen Quoc Khanh" userId="ee59304d-88b6-4ecd-8f14-df2dd7d3cf76" providerId="ADAL" clId="{6B3CE8D6-B3C0-43B4-AA9C-43287AFE4F7F}" dt="2024-10-09T03:48:41.336" v="4" actId="729"/>
        <pc:sldMkLst>
          <pc:docMk/>
          <pc:sldMk cId="1946301986" sldId="298"/>
        </pc:sldMkLst>
      </pc:sldChg>
      <pc:sldChg chg="mod modShow">
        <pc:chgData name="Nguyen Quoc Khanh" userId="ee59304d-88b6-4ecd-8f14-df2dd7d3cf76" providerId="ADAL" clId="{6B3CE8D6-B3C0-43B4-AA9C-43287AFE4F7F}" dt="2024-10-09T03:48:33.800" v="1" actId="729"/>
        <pc:sldMkLst>
          <pc:docMk/>
          <pc:sldMk cId="278510947" sldId="310"/>
        </pc:sldMkLst>
      </pc:sldChg>
    </pc:docChg>
  </pc:docChgLst>
  <pc:docChgLst>
    <pc:chgData name="Nguyen Quoc Khanh" userId="ee59304d-88b6-4ecd-8f14-df2dd7d3cf76" providerId="ADAL" clId="{B19D2DA2-D426-48AA-975E-75E02D4AA17B}"/>
    <pc:docChg chg="undo custSel modSld modNotesMaster modHandout">
      <pc:chgData name="Nguyen Quoc Khanh" userId="ee59304d-88b6-4ecd-8f14-df2dd7d3cf76" providerId="ADAL" clId="{B19D2DA2-D426-48AA-975E-75E02D4AA17B}" dt="2024-10-09T03:37:10.937" v="242"/>
      <pc:docMkLst>
        <pc:docMk/>
      </pc:docMkLst>
      <pc:sldChg chg="mod modShow">
        <pc:chgData name="Nguyen Quoc Khanh" userId="ee59304d-88b6-4ecd-8f14-df2dd7d3cf76" providerId="ADAL" clId="{B19D2DA2-D426-48AA-975E-75E02D4AA17B}" dt="2024-10-09T03:36:28.140" v="240" actId="729"/>
        <pc:sldMkLst>
          <pc:docMk/>
          <pc:sldMk cId="2045051169" sldId="256"/>
        </pc:sldMkLst>
      </pc:sldChg>
      <pc:sldChg chg="mod modShow">
        <pc:chgData name="Nguyen Quoc Khanh" userId="ee59304d-88b6-4ecd-8f14-df2dd7d3cf76" providerId="ADAL" clId="{B19D2DA2-D426-48AA-975E-75E02D4AA17B}" dt="2024-10-09T03:36:34.885" v="241" actId="729"/>
        <pc:sldMkLst>
          <pc:docMk/>
          <pc:sldMk cId="2805574368" sldId="289"/>
        </pc:sldMkLst>
      </pc:sldChg>
      <pc:sldChg chg="mod modShow">
        <pc:chgData name="Nguyen Quoc Khanh" userId="ee59304d-88b6-4ecd-8f14-df2dd7d3cf76" providerId="ADAL" clId="{B19D2DA2-D426-48AA-975E-75E02D4AA17B}" dt="2024-10-09T03:36:34.885" v="241" actId="729"/>
        <pc:sldMkLst>
          <pc:docMk/>
          <pc:sldMk cId="1191902998" sldId="290"/>
        </pc:sldMkLst>
      </pc:sldChg>
      <pc:sldChg chg="mod modShow">
        <pc:chgData name="Nguyen Quoc Khanh" userId="ee59304d-88b6-4ecd-8f14-df2dd7d3cf76" providerId="ADAL" clId="{B19D2DA2-D426-48AA-975E-75E02D4AA17B}" dt="2024-10-09T03:36:34.885" v="241" actId="729"/>
        <pc:sldMkLst>
          <pc:docMk/>
          <pc:sldMk cId="1946301986" sldId="298"/>
        </pc:sldMkLst>
      </pc:sldChg>
      <pc:sldChg chg="modSp mod">
        <pc:chgData name="Nguyen Quoc Khanh" userId="ee59304d-88b6-4ecd-8f14-df2dd7d3cf76" providerId="ADAL" clId="{B19D2DA2-D426-48AA-975E-75E02D4AA17B}" dt="2024-10-09T03:12:48.484" v="238" actId="20577"/>
        <pc:sldMkLst>
          <pc:docMk/>
          <pc:sldMk cId="2945134337" sldId="305"/>
        </pc:sldMkLst>
        <pc:spChg chg="mod">
          <ac:chgData name="Nguyen Quoc Khanh" userId="ee59304d-88b6-4ecd-8f14-df2dd7d3cf76" providerId="ADAL" clId="{B19D2DA2-D426-48AA-975E-75E02D4AA17B}" dt="2024-10-09T03:12:48.484" v="238" actId="20577"/>
          <ac:spMkLst>
            <pc:docMk/>
            <pc:sldMk cId="2945134337" sldId="305"/>
            <ac:spMk id="3" creationId="{8068E44E-1E4F-9152-7592-8E5E915617E8}"/>
          </ac:spMkLst>
        </pc:spChg>
      </pc:sldChg>
      <pc:sldChg chg="mod modShow">
        <pc:chgData name="Nguyen Quoc Khanh" userId="ee59304d-88b6-4ecd-8f14-df2dd7d3cf76" providerId="ADAL" clId="{B19D2DA2-D426-48AA-975E-75E02D4AA17B}" dt="2024-10-09T03:35:42.521" v="239" actId="729"/>
        <pc:sldMkLst>
          <pc:docMk/>
          <pc:sldMk cId="278510947" sldId="310"/>
        </pc:sldMkLst>
      </pc:sldChg>
      <pc:sldChg chg="modSp mod">
        <pc:chgData name="Nguyen Quoc Khanh" userId="ee59304d-88b6-4ecd-8f14-df2dd7d3cf76" providerId="ADAL" clId="{B19D2DA2-D426-48AA-975E-75E02D4AA17B}" dt="2024-10-09T03:03:07.922" v="61" actId="207"/>
        <pc:sldMkLst>
          <pc:docMk/>
          <pc:sldMk cId="2698051866" sldId="314"/>
        </pc:sldMkLst>
        <pc:spChg chg="mod">
          <ac:chgData name="Nguyen Quoc Khanh" userId="ee59304d-88b6-4ecd-8f14-df2dd7d3cf76" providerId="ADAL" clId="{B19D2DA2-D426-48AA-975E-75E02D4AA17B}" dt="2024-10-09T03:02:21.610" v="59" actId="14100"/>
          <ac:spMkLst>
            <pc:docMk/>
            <pc:sldMk cId="2698051866" sldId="314"/>
            <ac:spMk id="13" creationId="{F263F4DD-E8BA-1670-909A-FBF1D246C394}"/>
          </ac:spMkLst>
        </pc:spChg>
        <pc:graphicFrameChg chg="mod modGraphic">
          <ac:chgData name="Nguyen Quoc Khanh" userId="ee59304d-88b6-4ecd-8f14-df2dd7d3cf76" providerId="ADAL" clId="{B19D2DA2-D426-48AA-975E-75E02D4AA17B}" dt="2024-10-09T03:03:07.922" v="61" actId="207"/>
          <ac:graphicFrameMkLst>
            <pc:docMk/>
            <pc:sldMk cId="2698051866" sldId="314"/>
            <ac:graphicFrameMk id="9" creationId="{F1EEC9A3-F5A8-BF84-D4F8-A81C3BC54124}"/>
          </ac:graphicFrameMkLst>
        </pc:graphicFrameChg>
      </pc:sldChg>
    </pc:docChg>
  </pc:docChgLst>
  <pc:docChgLst>
    <pc:chgData name="Nguyen Quoc Khanh" userId="ee59304d-88b6-4ecd-8f14-df2dd7d3cf76" providerId="ADAL" clId="{2A34D35A-1112-45DB-B2B1-F64427674551}"/>
    <pc:docChg chg="undo redo custSel addSld delSld modSld sldOrd">
      <pc:chgData name="Nguyen Quoc Khanh" userId="ee59304d-88b6-4ecd-8f14-df2dd7d3cf76" providerId="ADAL" clId="{2A34D35A-1112-45DB-B2B1-F64427674551}" dt="2024-10-08T11:55:37.402" v="4410"/>
      <pc:docMkLst>
        <pc:docMk/>
      </pc:docMkLst>
      <pc:sldChg chg="addSp delSp modSp mod setBg">
        <pc:chgData name="Nguyen Quoc Khanh" userId="ee59304d-88b6-4ecd-8f14-df2dd7d3cf76" providerId="ADAL" clId="{2A34D35A-1112-45DB-B2B1-F64427674551}" dt="2024-10-07T11:55:17.193" v="1794" actId="1076"/>
        <pc:sldMkLst>
          <pc:docMk/>
          <pc:sldMk cId="2045051169" sldId="256"/>
        </pc:sldMkLst>
        <pc:spChg chg="add mod topLvl">
          <ac:chgData name="Nguyen Quoc Khanh" userId="ee59304d-88b6-4ecd-8f14-df2dd7d3cf76" providerId="ADAL" clId="{2A34D35A-1112-45DB-B2B1-F64427674551}" dt="2024-10-07T09:30:48.535" v="56" actId="1036"/>
          <ac:spMkLst>
            <pc:docMk/>
            <pc:sldMk cId="2045051169" sldId="256"/>
            <ac:spMk id="3" creationId="{9CE547CC-8D05-A9A9-5D59-131A819BDD37}"/>
          </ac:spMkLst>
        </pc:spChg>
        <pc:spChg chg="add del mod">
          <ac:chgData name="Nguyen Quoc Khanh" userId="ee59304d-88b6-4ecd-8f14-df2dd7d3cf76" providerId="ADAL" clId="{2A34D35A-1112-45DB-B2B1-F64427674551}" dt="2024-10-07T11:54:54.797" v="1707" actId="478"/>
          <ac:spMkLst>
            <pc:docMk/>
            <pc:sldMk cId="2045051169" sldId="256"/>
            <ac:spMk id="6" creationId="{7B4693F7-FA61-EA14-D64F-9DF44556639F}"/>
          </ac:spMkLst>
        </pc:spChg>
        <pc:spChg chg="mod">
          <ac:chgData name="Nguyen Quoc Khanh" userId="ee59304d-88b6-4ecd-8f14-df2dd7d3cf76" providerId="ADAL" clId="{2A34D35A-1112-45DB-B2B1-F64427674551}" dt="2024-10-07T11:55:17.193" v="1794" actId="1076"/>
          <ac:spMkLst>
            <pc:docMk/>
            <pc:sldMk cId="2045051169" sldId="256"/>
            <ac:spMk id="17" creationId="{0B7DDAE3-F7D4-4AD0-B796-83D364E6973B}"/>
          </ac:spMkLst>
        </pc:spChg>
        <pc:grpChg chg="add del mod">
          <ac:chgData name="Nguyen Quoc Khanh" userId="ee59304d-88b6-4ecd-8f14-df2dd7d3cf76" providerId="ADAL" clId="{2A34D35A-1112-45DB-B2B1-F64427674551}" dt="2024-10-07T09:28:37.636" v="30" actId="165"/>
          <ac:grpSpMkLst>
            <pc:docMk/>
            <pc:sldMk cId="2045051169" sldId="256"/>
            <ac:grpSpMk id="8" creationId="{E0B6F287-484D-6880-66E3-7593834C5FE8}"/>
          </ac:grpSpMkLst>
        </pc:grpChg>
        <pc:grpChg chg="add del">
          <ac:chgData name="Nguyen Quoc Khanh" userId="ee59304d-88b6-4ecd-8f14-df2dd7d3cf76" providerId="ADAL" clId="{2A34D35A-1112-45DB-B2B1-F64427674551}" dt="2024-10-07T09:30:03.003" v="48" actId="164"/>
          <ac:grpSpMkLst>
            <pc:docMk/>
            <pc:sldMk cId="2045051169" sldId="256"/>
            <ac:grpSpMk id="9" creationId="{856C8EC0-7F5D-F35B-F190-9CF1EE28C682}"/>
          </ac:grpSpMkLst>
        </pc:grpChg>
        <pc:grpChg chg="add">
          <ac:chgData name="Nguyen Quoc Khanh" userId="ee59304d-88b6-4ecd-8f14-df2dd7d3cf76" providerId="ADAL" clId="{2A34D35A-1112-45DB-B2B1-F64427674551}" dt="2024-10-07T09:54:12.875" v="121" actId="164"/>
          <ac:grpSpMkLst>
            <pc:docMk/>
            <pc:sldMk cId="2045051169" sldId="256"/>
            <ac:grpSpMk id="10" creationId="{F7B8B8D1-4445-3BBE-B323-1B242CDAEB08}"/>
          </ac:grpSpMkLst>
        </pc:grpChg>
        <pc:picChg chg="mod topLvl">
          <ac:chgData name="Nguyen Quoc Khanh" userId="ee59304d-88b6-4ecd-8f14-df2dd7d3cf76" providerId="ADAL" clId="{2A34D35A-1112-45DB-B2B1-F64427674551}" dt="2024-10-07T09:31:24.192" v="120" actId="1037"/>
          <ac:picMkLst>
            <pc:docMk/>
            <pc:sldMk cId="2045051169" sldId="256"/>
            <ac:picMk id="4" creationId="{30DD4DAB-6DC6-4059-833F-D7D21DF649F5}"/>
          </ac:picMkLst>
        </pc:picChg>
        <pc:picChg chg="del mod">
          <ac:chgData name="Nguyen Quoc Khanh" userId="ee59304d-88b6-4ecd-8f14-df2dd7d3cf76" providerId="ADAL" clId="{2A34D35A-1112-45DB-B2B1-F64427674551}" dt="2024-10-07T09:25:06.129" v="14" actId="478"/>
          <ac:picMkLst>
            <pc:docMk/>
            <pc:sldMk cId="2045051169" sldId="256"/>
            <ac:picMk id="16" creationId="{BF929BAB-4394-4C79-9B00-9B00FBC39AAA}"/>
          </ac:picMkLst>
        </pc:picChg>
        <pc:cxnChg chg="add mod topLvl">
          <ac:chgData name="Nguyen Quoc Khanh" userId="ee59304d-88b6-4ecd-8f14-df2dd7d3cf76" providerId="ADAL" clId="{2A34D35A-1112-45DB-B2B1-F64427674551}" dt="2024-10-07T09:30:03.003" v="48" actId="164"/>
          <ac:cxnSpMkLst>
            <pc:docMk/>
            <pc:sldMk cId="2045051169" sldId="256"/>
            <ac:cxnSpMk id="2" creationId="{86FFB7C8-B3D5-6089-5E8D-BFB58B640952}"/>
          </ac:cxnSpMkLst>
        </pc:cxnChg>
      </pc:sldChg>
      <pc:sldChg chg="addSp delSp modSp mod">
        <pc:chgData name="Nguyen Quoc Khanh" userId="ee59304d-88b6-4ecd-8f14-df2dd7d3cf76" providerId="ADAL" clId="{2A34D35A-1112-45DB-B2B1-F64427674551}" dt="2024-10-07T09:58:22.684" v="277" actId="404"/>
        <pc:sldMkLst>
          <pc:docMk/>
          <pc:sldMk cId="3150585864" sldId="257"/>
        </pc:sldMkLst>
        <pc:spChg chg="mod">
          <ac:chgData name="Nguyen Quoc Khanh" userId="ee59304d-88b6-4ecd-8f14-df2dd7d3cf76" providerId="ADAL" clId="{2A34D35A-1112-45DB-B2B1-F64427674551}" dt="2024-10-07T09:56:26.067" v="201" actId="20577"/>
          <ac:spMkLst>
            <pc:docMk/>
            <pc:sldMk cId="3150585864" sldId="257"/>
            <ac:spMk id="2" creationId="{252C28A4-4C0C-4521-957A-87691FA63E96}"/>
          </ac:spMkLst>
        </pc:spChg>
        <pc:spChg chg="mod">
          <ac:chgData name="Nguyen Quoc Khanh" userId="ee59304d-88b6-4ecd-8f14-df2dd7d3cf76" providerId="ADAL" clId="{2A34D35A-1112-45DB-B2B1-F64427674551}" dt="2024-10-07T09:58:22.684" v="277" actId="404"/>
          <ac:spMkLst>
            <pc:docMk/>
            <pc:sldMk cId="3150585864" sldId="257"/>
            <ac:spMk id="3" creationId="{0A67B8BE-14FE-415B-92AF-0274E20BAB18}"/>
          </ac:spMkLst>
        </pc:spChg>
        <pc:spChg chg="mod">
          <ac:chgData name="Nguyen Quoc Khanh" userId="ee59304d-88b6-4ecd-8f14-df2dd7d3cf76" providerId="ADAL" clId="{2A34D35A-1112-45DB-B2B1-F64427674551}" dt="2024-10-07T09:54:17.512" v="123"/>
          <ac:spMkLst>
            <pc:docMk/>
            <pc:sldMk cId="3150585864" sldId="257"/>
            <ac:spMk id="8" creationId="{F754ADCD-F3B2-34BB-7944-6F3FD57C63E9}"/>
          </ac:spMkLst>
        </pc:spChg>
        <pc:grpChg chg="add mod">
          <ac:chgData name="Nguyen Quoc Khanh" userId="ee59304d-88b6-4ecd-8f14-df2dd7d3cf76" providerId="ADAL" clId="{2A34D35A-1112-45DB-B2B1-F64427674551}" dt="2024-10-07T09:54:17.512" v="123"/>
          <ac:grpSpMkLst>
            <pc:docMk/>
            <pc:sldMk cId="3150585864" sldId="257"/>
            <ac:grpSpMk id="5" creationId="{CC528A8D-A452-0B77-60E2-EDA0AC16F6DB}"/>
          </ac:grpSpMkLst>
        </pc:grpChg>
        <pc:picChg chg="del">
          <ac:chgData name="Nguyen Quoc Khanh" userId="ee59304d-88b6-4ecd-8f14-df2dd7d3cf76" providerId="ADAL" clId="{2A34D35A-1112-45DB-B2B1-F64427674551}" dt="2024-10-07T09:54:16.995" v="122" actId="478"/>
          <ac:picMkLst>
            <pc:docMk/>
            <pc:sldMk cId="3150585864" sldId="257"/>
            <ac:picMk id="4" creationId="{30DD4DAB-6DC6-4059-833F-D7D21DF649F5}"/>
          </ac:picMkLst>
        </pc:picChg>
        <pc:picChg chg="mod">
          <ac:chgData name="Nguyen Quoc Khanh" userId="ee59304d-88b6-4ecd-8f14-df2dd7d3cf76" providerId="ADAL" clId="{2A34D35A-1112-45DB-B2B1-F64427674551}" dt="2024-10-07T09:54:17.512" v="123"/>
          <ac:picMkLst>
            <pc:docMk/>
            <pc:sldMk cId="3150585864" sldId="257"/>
            <ac:picMk id="6" creationId="{117D79C7-C481-9F11-BA38-15790BB4781B}"/>
          </ac:picMkLst>
        </pc:picChg>
        <pc:cxnChg chg="mod">
          <ac:chgData name="Nguyen Quoc Khanh" userId="ee59304d-88b6-4ecd-8f14-df2dd7d3cf76" providerId="ADAL" clId="{2A34D35A-1112-45DB-B2B1-F64427674551}" dt="2024-10-07T09:54:17.512" v="123"/>
          <ac:cxnSpMkLst>
            <pc:docMk/>
            <pc:sldMk cId="3150585864" sldId="257"/>
            <ac:cxnSpMk id="7" creationId="{97A0EF14-B5AA-1F3A-2A6F-887BD14B4414}"/>
          </ac:cxnSpMkLst>
        </pc:cxnChg>
      </pc:sldChg>
      <pc:sldChg chg="addSp delSp modSp mod">
        <pc:chgData name="Nguyen Quoc Khanh" userId="ee59304d-88b6-4ecd-8f14-df2dd7d3cf76" providerId="ADAL" clId="{2A34D35A-1112-45DB-B2B1-F64427674551}" dt="2024-10-08T11:50:43.775" v="4340" actId="20577"/>
        <pc:sldMkLst>
          <pc:docMk/>
          <pc:sldMk cId="3607958868" sldId="259"/>
        </pc:sldMkLst>
        <pc:spChg chg="mod">
          <ac:chgData name="Nguyen Quoc Khanh" userId="ee59304d-88b6-4ecd-8f14-df2dd7d3cf76" providerId="ADAL" clId="{2A34D35A-1112-45DB-B2B1-F64427674551}" dt="2024-10-08T11:50:43.775" v="4340" actId="20577"/>
          <ac:spMkLst>
            <pc:docMk/>
            <pc:sldMk cId="3607958868" sldId="259"/>
            <ac:spMk id="5" creationId="{60C65184-5360-4FB5-8E99-A0F91ECB178F}"/>
          </ac:spMkLst>
        </pc:spChg>
        <pc:spChg chg="mod">
          <ac:chgData name="Nguyen Quoc Khanh" userId="ee59304d-88b6-4ecd-8f14-df2dd7d3cf76" providerId="ADAL" clId="{2A34D35A-1112-45DB-B2B1-F64427674551}" dt="2024-10-07T10:14:56.696" v="939" actId="1037"/>
          <ac:spMkLst>
            <pc:docMk/>
            <pc:sldMk cId="3607958868" sldId="259"/>
            <ac:spMk id="8" creationId="{D9E2750E-CA76-FED2-EFDF-35DE3F552489}"/>
          </ac:spMkLst>
        </pc:spChg>
        <pc:grpChg chg="add mod">
          <ac:chgData name="Nguyen Quoc Khanh" userId="ee59304d-88b6-4ecd-8f14-df2dd7d3cf76" providerId="ADAL" clId="{2A34D35A-1112-45DB-B2B1-F64427674551}" dt="2024-10-07T10:14:50.262" v="935" actId="1076"/>
          <ac:grpSpMkLst>
            <pc:docMk/>
            <pc:sldMk cId="3607958868" sldId="259"/>
            <ac:grpSpMk id="2" creationId="{30A92238-D0CE-6F02-E1BF-AF6CC6C34412}"/>
          </ac:grpSpMkLst>
        </pc:grpChg>
        <pc:picChg chg="mod">
          <ac:chgData name="Nguyen Quoc Khanh" userId="ee59304d-88b6-4ecd-8f14-df2dd7d3cf76" providerId="ADAL" clId="{2A34D35A-1112-45DB-B2B1-F64427674551}" dt="2024-10-07T10:14:20.287" v="927"/>
          <ac:picMkLst>
            <pc:docMk/>
            <pc:sldMk cId="3607958868" sldId="259"/>
            <ac:picMk id="3" creationId="{EC26A659-7918-62E8-D857-B307F9EDF255}"/>
          </ac:picMkLst>
        </pc:picChg>
        <pc:picChg chg="del">
          <ac:chgData name="Nguyen Quoc Khanh" userId="ee59304d-88b6-4ecd-8f14-df2dd7d3cf76" providerId="ADAL" clId="{2A34D35A-1112-45DB-B2B1-F64427674551}" dt="2024-10-07T10:13:45.179" v="926" actId="478"/>
          <ac:picMkLst>
            <pc:docMk/>
            <pc:sldMk cId="3607958868" sldId="259"/>
            <ac:picMk id="6" creationId="{79D7B9B6-346D-48D8-A244-BFD4A347C2B5}"/>
          </ac:picMkLst>
        </pc:picChg>
        <pc:cxnChg chg="mod">
          <ac:chgData name="Nguyen Quoc Khanh" userId="ee59304d-88b6-4ecd-8f14-df2dd7d3cf76" providerId="ADAL" clId="{2A34D35A-1112-45DB-B2B1-F64427674551}" dt="2024-10-07T10:14:20.287" v="927"/>
          <ac:cxnSpMkLst>
            <pc:docMk/>
            <pc:sldMk cId="3607958868" sldId="259"/>
            <ac:cxnSpMk id="7" creationId="{2F188569-1B59-8B3D-EBD1-09188008C14F}"/>
          </ac:cxnSpMkLst>
        </pc:cxnChg>
      </pc:sldChg>
      <pc:sldChg chg="add del">
        <pc:chgData name="Nguyen Quoc Khanh" userId="ee59304d-88b6-4ecd-8f14-df2dd7d3cf76" providerId="ADAL" clId="{2A34D35A-1112-45DB-B2B1-F64427674551}" dt="2024-10-07T10:23:37.820" v="948" actId="47"/>
        <pc:sldMkLst>
          <pc:docMk/>
          <pc:sldMk cId="4169646156" sldId="260"/>
        </pc:sldMkLst>
      </pc:sldChg>
      <pc:sldChg chg="add del">
        <pc:chgData name="Nguyen Quoc Khanh" userId="ee59304d-88b6-4ecd-8f14-df2dd7d3cf76" providerId="ADAL" clId="{2A34D35A-1112-45DB-B2B1-F64427674551}" dt="2024-10-07T10:23:37.820" v="948" actId="47"/>
        <pc:sldMkLst>
          <pc:docMk/>
          <pc:sldMk cId="1808778829" sldId="261"/>
        </pc:sldMkLst>
      </pc:sldChg>
      <pc:sldChg chg="add del">
        <pc:chgData name="Nguyen Quoc Khanh" userId="ee59304d-88b6-4ecd-8f14-df2dd7d3cf76" providerId="ADAL" clId="{2A34D35A-1112-45DB-B2B1-F64427674551}" dt="2024-10-07T10:23:37.820" v="948" actId="47"/>
        <pc:sldMkLst>
          <pc:docMk/>
          <pc:sldMk cId="2522350770" sldId="262"/>
        </pc:sldMkLst>
      </pc:sldChg>
      <pc:sldChg chg="add del">
        <pc:chgData name="Nguyen Quoc Khanh" userId="ee59304d-88b6-4ecd-8f14-df2dd7d3cf76" providerId="ADAL" clId="{2A34D35A-1112-45DB-B2B1-F64427674551}" dt="2024-10-07T10:23:37.820" v="948" actId="47"/>
        <pc:sldMkLst>
          <pc:docMk/>
          <pc:sldMk cId="3898478891" sldId="264"/>
        </pc:sldMkLst>
      </pc:sldChg>
      <pc:sldChg chg="add del">
        <pc:chgData name="Nguyen Quoc Khanh" userId="ee59304d-88b6-4ecd-8f14-df2dd7d3cf76" providerId="ADAL" clId="{2A34D35A-1112-45DB-B2B1-F64427674551}" dt="2024-10-07T10:23:37.820" v="948" actId="47"/>
        <pc:sldMkLst>
          <pc:docMk/>
          <pc:sldMk cId="1888739151" sldId="266"/>
        </pc:sldMkLst>
      </pc:sldChg>
      <pc:sldChg chg="addSp delSp modSp mod modTransition delAnim">
        <pc:chgData name="Nguyen Quoc Khanh" userId="ee59304d-88b6-4ecd-8f14-df2dd7d3cf76" providerId="ADAL" clId="{2A34D35A-1112-45DB-B2B1-F64427674551}" dt="2024-10-08T07:49:01.044" v="2870" actId="1076"/>
        <pc:sldMkLst>
          <pc:docMk/>
          <pc:sldMk cId="1793787424" sldId="267"/>
        </pc:sldMkLst>
        <pc:spChg chg="mod">
          <ac:chgData name="Nguyen Quoc Khanh" userId="ee59304d-88b6-4ecd-8f14-df2dd7d3cf76" providerId="ADAL" clId="{2A34D35A-1112-45DB-B2B1-F64427674551}" dt="2024-10-08T07:25:13.237" v="2728" actId="20577"/>
          <ac:spMkLst>
            <pc:docMk/>
            <pc:sldMk cId="1793787424" sldId="267"/>
            <ac:spMk id="2" creationId="{D6199044-43A2-425F-BF26-4ACF6970E942}"/>
          </ac:spMkLst>
        </pc:spChg>
        <pc:spChg chg="add mod">
          <ac:chgData name="Nguyen Quoc Khanh" userId="ee59304d-88b6-4ecd-8f14-df2dd7d3cf76" providerId="ADAL" clId="{2A34D35A-1112-45DB-B2B1-F64427674551}" dt="2024-10-07T10:02:25.077" v="750"/>
          <ac:spMkLst>
            <pc:docMk/>
            <pc:sldMk cId="1793787424" sldId="267"/>
            <ac:spMk id="4" creationId="{910C22F8-EBB6-9CF7-B9A2-5AF281A4ED82}"/>
          </ac:spMkLst>
        </pc:spChg>
        <pc:spChg chg="add del mod">
          <ac:chgData name="Nguyen Quoc Khanh" userId="ee59304d-88b6-4ecd-8f14-df2dd7d3cf76" providerId="ADAL" clId="{2A34D35A-1112-45DB-B2B1-F64427674551}" dt="2024-10-08T07:48:53.914" v="2868" actId="478"/>
          <ac:spMkLst>
            <pc:docMk/>
            <pc:sldMk cId="1793787424" sldId="267"/>
            <ac:spMk id="5" creationId="{67646DE1-D038-31FD-E542-234543FAFC2A}"/>
          </ac:spMkLst>
        </pc:spChg>
        <pc:spChg chg="del mod">
          <ac:chgData name="Nguyen Quoc Khanh" userId="ee59304d-88b6-4ecd-8f14-df2dd7d3cf76" providerId="ADAL" clId="{2A34D35A-1112-45DB-B2B1-F64427674551}" dt="2024-10-07T10:00:56.609" v="744" actId="478"/>
          <ac:spMkLst>
            <pc:docMk/>
            <pc:sldMk cId="1793787424" sldId="267"/>
            <ac:spMk id="6" creationId="{4B9FFA52-A32E-437D-BDF4-D8FF30D3F470}"/>
          </ac:spMkLst>
        </pc:spChg>
        <pc:spChg chg="del">
          <ac:chgData name="Nguyen Quoc Khanh" userId="ee59304d-88b6-4ecd-8f14-df2dd7d3cf76" providerId="ADAL" clId="{2A34D35A-1112-45DB-B2B1-F64427674551}" dt="2024-10-07T10:00:54.159" v="741" actId="478"/>
          <ac:spMkLst>
            <pc:docMk/>
            <pc:sldMk cId="1793787424" sldId="267"/>
            <ac:spMk id="7" creationId="{70091970-EC81-4AD1-AD89-AE69CA4CDED4}"/>
          </ac:spMkLst>
        </pc:spChg>
        <pc:spChg chg="del mod">
          <ac:chgData name="Nguyen Quoc Khanh" userId="ee59304d-88b6-4ecd-8f14-df2dd7d3cf76" providerId="ADAL" clId="{2A34D35A-1112-45DB-B2B1-F64427674551}" dt="2024-10-07T10:00:57.223" v="745" actId="478"/>
          <ac:spMkLst>
            <pc:docMk/>
            <pc:sldMk cId="1793787424" sldId="267"/>
            <ac:spMk id="8" creationId="{61597A11-A938-438B-911F-9D69407755FA}"/>
          </ac:spMkLst>
        </pc:spChg>
        <pc:spChg chg="del">
          <ac:chgData name="Nguyen Quoc Khanh" userId="ee59304d-88b6-4ecd-8f14-df2dd7d3cf76" providerId="ADAL" clId="{2A34D35A-1112-45DB-B2B1-F64427674551}" dt="2024-10-07T10:00:52.622" v="738" actId="478"/>
          <ac:spMkLst>
            <pc:docMk/>
            <pc:sldMk cId="1793787424" sldId="267"/>
            <ac:spMk id="9" creationId="{2604DC48-A914-4E7E-ACB9-ABB83826CA91}"/>
          </ac:spMkLst>
        </pc:spChg>
        <pc:spChg chg="add mod">
          <ac:chgData name="Nguyen Quoc Khanh" userId="ee59304d-88b6-4ecd-8f14-df2dd7d3cf76" providerId="ADAL" clId="{2A34D35A-1112-45DB-B2B1-F64427674551}" dt="2024-10-07T10:02:50.206" v="752"/>
          <ac:spMkLst>
            <pc:docMk/>
            <pc:sldMk cId="1793787424" sldId="267"/>
            <ac:spMk id="10" creationId="{B13DEDF9-0D6B-9D37-8660-998B079E1AEA}"/>
          </ac:spMkLst>
        </pc:spChg>
        <pc:spChg chg="add del">
          <ac:chgData name="Nguyen Quoc Khanh" userId="ee59304d-88b6-4ecd-8f14-df2dd7d3cf76" providerId="ADAL" clId="{2A34D35A-1112-45DB-B2B1-F64427674551}" dt="2024-10-08T07:07:02.526" v="2586" actId="478"/>
          <ac:spMkLst>
            <pc:docMk/>
            <pc:sldMk cId="1793787424" sldId="267"/>
            <ac:spMk id="10" creationId="{C42D18C7-ABFC-4997-B7A7-D96536544D62}"/>
          </ac:spMkLst>
        </pc:spChg>
        <pc:spChg chg="mod">
          <ac:chgData name="Nguyen Quoc Khanh" userId="ee59304d-88b6-4ecd-8f14-df2dd7d3cf76" providerId="ADAL" clId="{2A34D35A-1112-45DB-B2B1-F64427674551}" dt="2024-10-07T10:15:16.163" v="940"/>
          <ac:spMkLst>
            <pc:docMk/>
            <pc:sldMk cId="1793787424" sldId="267"/>
            <ac:spMk id="15" creationId="{D713B140-7552-9CA7-3187-ED7077B0DE63}"/>
          </ac:spMkLst>
        </pc:spChg>
        <pc:grpChg chg="add mod">
          <ac:chgData name="Nguyen Quoc Khanh" userId="ee59304d-88b6-4ecd-8f14-df2dd7d3cf76" providerId="ADAL" clId="{2A34D35A-1112-45DB-B2B1-F64427674551}" dt="2024-10-07T10:15:16.163" v="940"/>
          <ac:grpSpMkLst>
            <pc:docMk/>
            <pc:sldMk cId="1793787424" sldId="267"/>
            <ac:grpSpMk id="12" creationId="{DD68AC5A-DF8F-231C-16C1-D824B57A2CA5}"/>
          </ac:grpSpMkLst>
        </pc:grpChg>
        <pc:graphicFrameChg chg="add del mod">
          <ac:chgData name="Nguyen Quoc Khanh" userId="ee59304d-88b6-4ecd-8f14-df2dd7d3cf76" providerId="ADAL" clId="{2A34D35A-1112-45DB-B2B1-F64427674551}" dt="2024-10-08T07:20:20.169" v="2641" actId="478"/>
          <ac:graphicFrameMkLst>
            <pc:docMk/>
            <pc:sldMk cId="1793787424" sldId="267"/>
            <ac:graphicFrameMk id="9" creationId="{BC17166B-D1DB-CC39-9E25-CB8C02B0938B}"/>
          </ac:graphicFrameMkLst>
        </pc:graphicFrameChg>
        <pc:graphicFrameChg chg="add mod">
          <ac:chgData name="Nguyen Quoc Khanh" userId="ee59304d-88b6-4ecd-8f14-df2dd7d3cf76" providerId="ADAL" clId="{2A34D35A-1112-45DB-B2B1-F64427674551}" dt="2024-10-08T07:49:01.044" v="2870" actId="1076"/>
          <ac:graphicFrameMkLst>
            <pc:docMk/>
            <pc:sldMk cId="1793787424" sldId="267"/>
            <ac:graphicFrameMk id="11" creationId="{032DA2B1-046F-5A27-8E46-7062D5E6B5F3}"/>
          </ac:graphicFrameMkLst>
        </pc:graphicFrameChg>
        <pc:graphicFrameChg chg="add mod ord">
          <ac:chgData name="Nguyen Quoc Khanh" userId="ee59304d-88b6-4ecd-8f14-df2dd7d3cf76" providerId="ADAL" clId="{2A34D35A-1112-45DB-B2B1-F64427674551}" dt="2024-10-08T07:48:58.414" v="2869" actId="1076"/>
          <ac:graphicFrameMkLst>
            <pc:docMk/>
            <pc:sldMk cId="1793787424" sldId="267"/>
            <ac:graphicFrameMk id="16" creationId="{5EFAF935-11FA-8CED-C9AF-1E5FAB0F7FBC}"/>
          </ac:graphicFrameMkLst>
        </pc:graphicFrameChg>
        <pc:picChg chg="add del mod">
          <ac:chgData name="Nguyen Quoc Khanh" userId="ee59304d-88b6-4ecd-8f14-df2dd7d3cf76" providerId="ADAL" clId="{2A34D35A-1112-45DB-B2B1-F64427674551}" dt="2024-10-08T07:48:58.414" v="2869" actId="1076"/>
          <ac:picMkLst>
            <pc:docMk/>
            <pc:sldMk cId="1793787424" sldId="267"/>
            <ac:picMk id="3" creationId="{B6C85B49-CBE0-F38A-02BF-063D0B6C2152}"/>
          </ac:picMkLst>
        </pc:picChg>
        <pc:picChg chg="add del mod modCrop">
          <ac:chgData name="Nguyen Quoc Khanh" userId="ee59304d-88b6-4ecd-8f14-df2dd7d3cf76" providerId="ADAL" clId="{2A34D35A-1112-45DB-B2B1-F64427674551}" dt="2024-10-08T07:11:06.844" v="2629" actId="478"/>
          <ac:picMkLst>
            <pc:docMk/>
            <pc:sldMk cId="1793787424" sldId="267"/>
            <ac:picMk id="8" creationId="{218564D5-D142-2D37-174E-02534E4B0562}"/>
          </ac:picMkLst>
        </pc:picChg>
        <pc:picChg chg="mod">
          <ac:chgData name="Nguyen Quoc Khanh" userId="ee59304d-88b6-4ecd-8f14-df2dd7d3cf76" providerId="ADAL" clId="{2A34D35A-1112-45DB-B2B1-F64427674551}" dt="2024-10-07T10:15:16.163" v="940"/>
          <ac:picMkLst>
            <pc:docMk/>
            <pc:sldMk cId="1793787424" sldId="267"/>
            <ac:picMk id="13" creationId="{B3786965-4A98-D356-C833-B2AD1011CD33}"/>
          </ac:picMkLst>
        </pc:picChg>
        <pc:inkChg chg="add del mod">
          <ac:chgData name="Nguyen Quoc Khanh" userId="ee59304d-88b6-4ecd-8f14-df2dd7d3cf76" providerId="ADAL" clId="{2A34D35A-1112-45DB-B2B1-F64427674551}" dt="2024-10-08T07:06:59.744" v="2585" actId="34122"/>
          <ac:inkMkLst>
            <pc:docMk/>
            <pc:sldMk cId="1793787424" sldId="267"/>
            <ac:inkMk id="4" creationId="{5A06CDE5-3A98-D3C5-7674-C4C7E77026DA}"/>
          </ac:inkMkLst>
        </pc:inkChg>
        <pc:inkChg chg="add del">
          <ac:chgData name="Nguyen Quoc Khanh" userId="ee59304d-88b6-4ecd-8f14-df2dd7d3cf76" providerId="ADAL" clId="{2A34D35A-1112-45DB-B2B1-F64427674551}" dt="2024-10-08T07:07:22.522" v="2590" actId="9405"/>
          <ac:inkMkLst>
            <pc:docMk/>
            <pc:sldMk cId="1793787424" sldId="267"/>
            <ac:inkMk id="6" creationId="{1D3C425B-1888-43EE-A89F-EE8D7C17BCDC}"/>
          </ac:inkMkLst>
        </pc:inkChg>
        <pc:inkChg chg="add del">
          <ac:chgData name="Nguyen Quoc Khanh" userId="ee59304d-88b6-4ecd-8f14-df2dd7d3cf76" providerId="ADAL" clId="{2A34D35A-1112-45DB-B2B1-F64427674551}" dt="2024-10-08T07:07:46.224" v="2592" actId="9405"/>
          <ac:inkMkLst>
            <pc:docMk/>
            <pc:sldMk cId="1793787424" sldId="267"/>
            <ac:inkMk id="7" creationId="{176EF2AF-6499-C6CD-18A2-44C02A7FAB60}"/>
          </ac:inkMkLst>
        </pc:inkChg>
        <pc:cxnChg chg="mod">
          <ac:chgData name="Nguyen Quoc Khanh" userId="ee59304d-88b6-4ecd-8f14-df2dd7d3cf76" providerId="ADAL" clId="{2A34D35A-1112-45DB-B2B1-F64427674551}" dt="2024-10-07T10:15:16.163" v="940"/>
          <ac:cxnSpMkLst>
            <pc:docMk/>
            <pc:sldMk cId="1793787424" sldId="267"/>
            <ac:cxnSpMk id="14" creationId="{4E99FD98-1B79-0BF9-04BD-D143ECB5CA8C}"/>
          </ac:cxnSpMkLst>
        </pc:cxnChg>
      </pc:sldChg>
      <pc:sldChg chg="add del">
        <pc:chgData name="Nguyen Quoc Khanh" userId="ee59304d-88b6-4ecd-8f14-df2dd7d3cf76" providerId="ADAL" clId="{2A34D35A-1112-45DB-B2B1-F64427674551}" dt="2024-10-07T10:23:37.820" v="948" actId="47"/>
        <pc:sldMkLst>
          <pc:docMk/>
          <pc:sldMk cId="837822577" sldId="268"/>
        </pc:sldMkLst>
      </pc:sldChg>
      <pc:sldChg chg="add del">
        <pc:chgData name="Nguyen Quoc Khanh" userId="ee59304d-88b6-4ecd-8f14-df2dd7d3cf76" providerId="ADAL" clId="{2A34D35A-1112-45DB-B2B1-F64427674551}" dt="2024-10-07T10:23:37.820" v="948" actId="47"/>
        <pc:sldMkLst>
          <pc:docMk/>
          <pc:sldMk cId="4205013348" sldId="270"/>
        </pc:sldMkLst>
      </pc:sldChg>
      <pc:sldChg chg="add del">
        <pc:chgData name="Nguyen Quoc Khanh" userId="ee59304d-88b6-4ecd-8f14-df2dd7d3cf76" providerId="ADAL" clId="{2A34D35A-1112-45DB-B2B1-F64427674551}" dt="2024-10-07T10:23:37.820" v="948" actId="47"/>
        <pc:sldMkLst>
          <pc:docMk/>
          <pc:sldMk cId="394522228" sldId="273"/>
        </pc:sldMkLst>
      </pc:sldChg>
      <pc:sldChg chg="add del">
        <pc:chgData name="Nguyen Quoc Khanh" userId="ee59304d-88b6-4ecd-8f14-df2dd7d3cf76" providerId="ADAL" clId="{2A34D35A-1112-45DB-B2B1-F64427674551}" dt="2024-10-07T10:23:37.820" v="948" actId="47"/>
        <pc:sldMkLst>
          <pc:docMk/>
          <pc:sldMk cId="566405420" sldId="274"/>
        </pc:sldMkLst>
      </pc:sldChg>
      <pc:sldChg chg="add del">
        <pc:chgData name="Nguyen Quoc Khanh" userId="ee59304d-88b6-4ecd-8f14-df2dd7d3cf76" providerId="ADAL" clId="{2A34D35A-1112-45DB-B2B1-F64427674551}" dt="2024-10-07T10:23:37.820" v="948" actId="47"/>
        <pc:sldMkLst>
          <pc:docMk/>
          <pc:sldMk cId="361573363" sldId="275"/>
        </pc:sldMkLst>
      </pc:sldChg>
      <pc:sldChg chg="delSp modSp add del mod">
        <pc:chgData name="Nguyen Quoc Khanh" userId="ee59304d-88b6-4ecd-8f14-df2dd7d3cf76" providerId="ADAL" clId="{2A34D35A-1112-45DB-B2B1-F64427674551}" dt="2024-10-07T11:55:52.433" v="1796" actId="47"/>
        <pc:sldMkLst>
          <pc:docMk/>
          <pc:sldMk cId="3260106782" sldId="276"/>
        </pc:sldMkLst>
        <pc:spChg chg="del mod">
          <ac:chgData name="Nguyen Quoc Khanh" userId="ee59304d-88b6-4ecd-8f14-df2dd7d3cf76" providerId="ADAL" clId="{2A34D35A-1112-45DB-B2B1-F64427674551}" dt="2024-10-07T11:55:46.507" v="1795" actId="478"/>
          <ac:spMkLst>
            <pc:docMk/>
            <pc:sldMk cId="3260106782" sldId="276"/>
            <ac:spMk id="5" creationId="{F41442DD-AE88-4031-8593-9F58833B5956}"/>
          </ac:spMkLst>
        </pc:spChg>
      </pc:sldChg>
      <pc:sldChg chg="del">
        <pc:chgData name="Nguyen Quoc Khanh" userId="ee59304d-88b6-4ecd-8f14-df2dd7d3cf76" providerId="ADAL" clId="{2A34D35A-1112-45DB-B2B1-F64427674551}" dt="2024-10-07T11:44:59.655" v="1642" actId="47"/>
        <pc:sldMkLst>
          <pc:docMk/>
          <pc:sldMk cId="822966638" sldId="278"/>
        </pc:sldMkLst>
      </pc:sldChg>
      <pc:sldChg chg="add del">
        <pc:chgData name="Nguyen Quoc Khanh" userId="ee59304d-88b6-4ecd-8f14-df2dd7d3cf76" providerId="ADAL" clId="{2A34D35A-1112-45DB-B2B1-F64427674551}" dt="2024-10-07T11:54:09.177" v="1701" actId="47"/>
        <pc:sldMkLst>
          <pc:docMk/>
          <pc:sldMk cId="3110336358" sldId="279"/>
        </pc:sldMkLst>
      </pc:sldChg>
      <pc:sldChg chg="addSp delSp modSp mod modTransition">
        <pc:chgData name="Nguyen Quoc Khanh" userId="ee59304d-88b6-4ecd-8f14-df2dd7d3cf76" providerId="ADAL" clId="{2A34D35A-1112-45DB-B2B1-F64427674551}" dt="2024-10-08T07:29:43.700" v="2766"/>
        <pc:sldMkLst>
          <pc:docMk/>
          <pc:sldMk cId="3733352833" sldId="281"/>
        </pc:sldMkLst>
        <pc:spChg chg="mod">
          <ac:chgData name="Nguyen Quoc Khanh" userId="ee59304d-88b6-4ecd-8f14-df2dd7d3cf76" providerId="ADAL" clId="{2A34D35A-1112-45DB-B2B1-F64427674551}" dt="2024-10-08T07:29:29.085" v="2765" actId="1076"/>
          <ac:spMkLst>
            <pc:docMk/>
            <pc:sldMk cId="3733352833" sldId="281"/>
            <ac:spMk id="7" creationId="{1A913864-8B4E-4062-9763-D4A2FA685BC3}"/>
          </ac:spMkLst>
        </pc:spChg>
        <pc:spChg chg="mod">
          <ac:chgData name="Nguyen Quoc Khanh" userId="ee59304d-88b6-4ecd-8f14-df2dd7d3cf76" providerId="ADAL" clId="{2A34D35A-1112-45DB-B2B1-F64427674551}" dt="2024-10-08T07:28:26.336" v="2759"/>
          <ac:spMkLst>
            <pc:docMk/>
            <pc:sldMk cId="3733352833" sldId="281"/>
            <ac:spMk id="9" creationId="{DE6468DC-1F64-EF3A-F816-30EFFDEFC1D7}"/>
          </ac:spMkLst>
        </pc:spChg>
        <pc:grpChg chg="add mod">
          <ac:chgData name="Nguyen Quoc Khanh" userId="ee59304d-88b6-4ecd-8f14-df2dd7d3cf76" providerId="ADAL" clId="{2A34D35A-1112-45DB-B2B1-F64427674551}" dt="2024-10-08T07:29:18.414" v="2764" actId="1076"/>
          <ac:grpSpMkLst>
            <pc:docMk/>
            <pc:sldMk cId="3733352833" sldId="281"/>
            <ac:grpSpMk id="3" creationId="{FEEB2234-7F4A-1E35-94AA-956AB59936CC}"/>
          </ac:grpSpMkLst>
        </pc:grpChg>
        <pc:picChg chg="mod">
          <ac:chgData name="Nguyen Quoc Khanh" userId="ee59304d-88b6-4ecd-8f14-df2dd7d3cf76" providerId="ADAL" clId="{2A34D35A-1112-45DB-B2B1-F64427674551}" dt="2024-10-08T07:28:26.336" v="2759"/>
          <ac:picMkLst>
            <pc:docMk/>
            <pc:sldMk cId="3733352833" sldId="281"/>
            <ac:picMk id="4" creationId="{12C99172-1122-24BC-FD6C-845A30A0D5D3}"/>
          </ac:picMkLst>
        </pc:picChg>
        <pc:picChg chg="mod">
          <ac:chgData name="Nguyen Quoc Khanh" userId="ee59304d-88b6-4ecd-8f14-df2dd7d3cf76" providerId="ADAL" clId="{2A34D35A-1112-45DB-B2B1-F64427674551}" dt="2024-10-08T07:28:28.911" v="2761" actId="1076"/>
          <ac:picMkLst>
            <pc:docMk/>
            <pc:sldMk cId="3733352833" sldId="281"/>
            <ac:picMk id="5" creationId="{4CA5BC64-3B9D-4248-80BE-D0CE45148451}"/>
          </ac:picMkLst>
        </pc:picChg>
        <pc:picChg chg="del">
          <ac:chgData name="Nguyen Quoc Khanh" userId="ee59304d-88b6-4ecd-8f14-df2dd7d3cf76" providerId="ADAL" clId="{2A34D35A-1112-45DB-B2B1-F64427674551}" dt="2024-10-08T07:28:25.208" v="2758" actId="478"/>
          <ac:picMkLst>
            <pc:docMk/>
            <pc:sldMk cId="3733352833" sldId="281"/>
            <ac:picMk id="6" creationId="{62A1F801-369D-4BC8-8BC8-8B729E370338}"/>
          </ac:picMkLst>
        </pc:picChg>
        <pc:cxnChg chg="mod">
          <ac:chgData name="Nguyen Quoc Khanh" userId="ee59304d-88b6-4ecd-8f14-df2dd7d3cf76" providerId="ADAL" clId="{2A34D35A-1112-45DB-B2B1-F64427674551}" dt="2024-10-08T07:28:26.336" v="2759"/>
          <ac:cxnSpMkLst>
            <pc:docMk/>
            <pc:sldMk cId="3733352833" sldId="281"/>
            <ac:cxnSpMk id="8" creationId="{08B8180A-0F44-2552-CD10-1B80D34A12BC}"/>
          </ac:cxnSpMkLst>
        </pc:cxnChg>
      </pc:sldChg>
      <pc:sldChg chg="del ord">
        <pc:chgData name="Nguyen Quoc Khanh" userId="ee59304d-88b6-4ecd-8f14-df2dd7d3cf76" providerId="ADAL" clId="{2A34D35A-1112-45DB-B2B1-F64427674551}" dt="2024-10-07T11:44:42.681" v="1640" actId="47"/>
        <pc:sldMkLst>
          <pc:docMk/>
          <pc:sldMk cId="2523190422" sldId="288"/>
        </pc:sldMkLst>
      </pc:sldChg>
      <pc:sldChg chg="addSp delSp modSp add del mod ord delAnim modAnim">
        <pc:chgData name="Nguyen Quoc Khanh" userId="ee59304d-88b6-4ecd-8f14-df2dd7d3cf76" providerId="ADAL" clId="{2A34D35A-1112-45DB-B2B1-F64427674551}" dt="2024-10-08T05:22:39.397" v="2379" actId="20577"/>
        <pc:sldMkLst>
          <pc:docMk/>
          <pc:sldMk cId="2805574368" sldId="289"/>
        </pc:sldMkLst>
        <pc:spChg chg="add del mod">
          <ac:chgData name="Nguyen Quoc Khanh" userId="ee59304d-88b6-4ecd-8f14-df2dd7d3cf76" providerId="ADAL" clId="{2A34D35A-1112-45DB-B2B1-F64427674551}" dt="2024-10-08T04:46:01.706" v="2085" actId="478"/>
          <ac:spMkLst>
            <pc:docMk/>
            <pc:sldMk cId="2805574368" sldId="289"/>
            <ac:spMk id="3" creationId="{A7815B65-BA3C-5295-BC8F-15A2AF3C8BDD}"/>
          </ac:spMkLst>
        </pc:spChg>
        <pc:spChg chg="del mod">
          <ac:chgData name="Nguyen Quoc Khanh" userId="ee59304d-88b6-4ecd-8f14-df2dd7d3cf76" providerId="ADAL" clId="{2A34D35A-1112-45DB-B2B1-F64427674551}" dt="2024-10-08T04:45:56.809" v="2083" actId="478"/>
          <ac:spMkLst>
            <pc:docMk/>
            <pc:sldMk cId="2805574368" sldId="289"/>
            <ac:spMk id="4" creationId="{0DA4CFF1-7ECB-4724-9D8A-4706291B1CFF}"/>
          </ac:spMkLst>
        </pc:spChg>
        <pc:spChg chg="add mod">
          <ac:chgData name="Nguyen Quoc Khanh" userId="ee59304d-88b6-4ecd-8f14-df2dd7d3cf76" providerId="ADAL" clId="{2A34D35A-1112-45DB-B2B1-F64427674551}" dt="2024-10-08T05:22:39.397" v="2379" actId="20577"/>
          <ac:spMkLst>
            <pc:docMk/>
            <pc:sldMk cId="2805574368" sldId="289"/>
            <ac:spMk id="5" creationId="{35AB73E6-E5D8-6021-769D-A8F466EFF901}"/>
          </ac:spMkLst>
        </pc:spChg>
        <pc:spChg chg="mod">
          <ac:chgData name="Nguyen Quoc Khanh" userId="ee59304d-88b6-4ecd-8f14-df2dd7d3cf76" providerId="ADAL" clId="{2A34D35A-1112-45DB-B2B1-F64427674551}" dt="2024-10-08T04:40:10.856" v="2050" actId="1076"/>
          <ac:spMkLst>
            <pc:docMk/>
            <pc:sldMk cId="2805574368" sldId="289"/>
            <ac:spMk id="29" creationId="{E4D9A0B6-E875-42EC-894D-31759BEF3345}"/>
          </ac:spMkLst>
        </pc:spChg>
        <pc:spChg chg="mod">
          <ac:chgData name="Nguyen Quoc Khanh" userId="ee59304d-88b6-4ecd-8f14-df2dd7d3cf76" providerId="ADAL" clId="{2A34D35A-1112-45DB-B2B1-F64427674551}" dt="2024-10-08T04:40:10.856" v="2050" actId="1076"/>
          <ac:spMkLst>
            <pc:docMk/>
            <pc:sldMk cId="2805574368" sldId="289"/>
            <ac:spMk id="30" creationId="{B082D51A-786E-4356-A876-F0FDFA041111}"/>
          </ac:spMkLst>
        </pc:spChg>
        <pc:spChg chg="mod">
          <ac:chgData name="Nguyen Quoc Khanh" userId="ee59304d-88b6-4ecd-8f14-df2dd7d3cf76" providerId="ADAL" clId="{2A34D35A-1112-45DB-B2B1-F64427674551}" dt="2024-10-08T04:40:37.031" v="2059" actId="20577"/>
          <ac:spMkLst>
            <pc:docMk/>
            <pc:sldMk cId="2805574368" sldId="289"/>
            <ac:spMk id="31" creationId="{30053BE6-46E6-4DE7-BA7E-EB9043E39A91}"/>
          </ac:spMkLst>
        </pc:spChg>
        <pc:spChg chg="mod">
          <ac:chgData name="Nguyen Quoc Khanh" userId="ee59304d-88b6-4ecd-8f14-df2dd7d3cf76" providerId="ADAL" clId="{2A34D35A-1112-45DB-B2B1-F64427674551}" dt="2024-10-08T04:41:20.185" v="2062" actId="14100"/>
          <ac:spMkLst>
            <pc:docMk/>
            <pc:sldMk cId="2805574368" sldId="289"/>
            <ac:spMk id="32" creationId="{9F619F4E-0C24-48CA-94ED-520AD078E738}"/>
          </ac:spMkLst>
        </pc:spChg>
        <pc:spChg chg="del">
          <ac:chgData name="Nguyen Quoc Khanh" userId="ee59304d-88b6-4ecd-8f14-df2dd7d3cf76" providerId="ADAL" clId="{2A34D35A-1112-45DB-B2B1-F64427674551}" dt="2024-10-08T04:39:13.827" v="2040" actId="478"/>
          <ac:spMkLst>
            <pc:docMk/>
            <pc:sldMk cId="2805574368" sldId="289"/>
            <ac:spMk id="34" creationId="{CBB3E989-208B-4EB8-9CFF-2304559C26A9}"/>
          </ac:spMkLst>
        </pc:spChg>
        <pc:spChg chg="del">
          <ac:chgData name="Nguyen Quoc Khanh" userId="ee59304d-88b6-4ecd-8f14-df2dd7d3cf76" providerId="ADAL" clId="{2A34D35A-1112-45DB-B2B1-F64427674551}" dt="2024-10-08T04:39:20.692" v="2041" actId="478"/>
          <ac:spMkLst>
            <pc:docMk/>
            <pc:sldMk cId="2805574368" sldId="289"/>
            <ac:spMk id="35" creationId="{2C1B2331-4E06-446C-8D41-C59D3E1EA480}"/>
          </ac:spMkLst>
        </pc:spChg>
        <pc:spChg chg="del">
          <ac:chgData name="Nguyen Quoc Khanh" userId="ee59304d-88b6-4ecd-8f14-df2dd7d3cf76" providerId="ADAL" clId="{2A34D35A-1112-45DB-B2B1-F64427674551}" dt="2024-10-08T04:39:12.331" v="2039" actId="478"/>
          <ac:spMkLst>
            <pc:docMk/>
            <pc:sldMk cId="2805574368" sldId="289"/>
            <ac:spMk id="36" creationId="{03C21922-D0EA-4E76-A82D-00CA5D79EDF7}"/>
          </ac:spMkLst>
        </pc:spChg>
        <pc:spChg chg="mod">
          <ac:chgData name="Nguyen Quoc Khanh" userId="ee59304d-88b6-4ecd-8f14-df2dd7d3cf76" providerId="ADAL" clId="{2A34D35A-1112-45DB-B2B1-F64427674551}" dt="2024-10-08T04:39:53.529" v="2048" actId="1076"/>
          <ac:spMkLst>
            <pc:docMk/>
            <pc:sldMk cId="2805574368" sldId="289"/>
            <ac:spMk id="37" creationId="{3D4D86CB-86C2-451D-A679-FA5CB348328F}"/>
          </ac:spMkLst>
        </pc:spChg>
        <pc:spChg chg="del">
          <ac:chgData name="Nguyen Quoc Khanh" userId="ee59304d-88b6-4ecd-8f14-df2dd7d3cf76" providerId="ADAL" clId="{2A34D35A-1112-45DB-B2B1-F64427674551}" dt="2024-10-08T04:39:23.746" v="2042" actId="478"/>
          <ac:spMkLst>
            <pc:docMk/>
            <pc:sldMk cId="2805574368" sldId="289"/>
            <ac:spMk id="38" creationId="{AC434A2D-7E9E-4E16-B16D-25045AFB1DAF}"/>
          </ac:spMkLst>
        </pc:spChg>
        <pc:spChg chg="mod">
          <ac:chgData name="Nguyen Quoc Khanh" userId="ee59304d-88b6-4ecd-8f14-df2dd7d3cf76" providerId="ADAL" clId="{2A34D35A-1112-45DB-B2B1-F64427674551}" dt="2024-10-08T04:40:02.320" v="2049" actId="1076"/>
          <ac:spMkLst>
            <pc:docMk/>
            <pc:sldMk cId="2805574368" sldId="289"/>
            <ac:spMk id="39" creationId="{53FAE8B2-61B5-445B-99D3-0759FA8CE31A}"/>
          </ac:spMkLst>
        </pc:spChg>
        <pc:spChg chg="mod">
          <ac:chgData name="Nguyen Quoc Khanh" userId="ee59304d-88b6-4ecd-8f14-df2dd7d3cf76" providerId="ADAL" clId="{2A34D35A-1112-45DB-B2B1-F64427674551}" dt="2024-10-08T04:43:03.927" v="2075" actId="6549"/>
          <ac:spMkLst>
            <pc:docMk/>
            <pc:sldMk cId="2805574368" sldId="289"/>
            <ac:spMk id="40" creationId="{DA576032-C51C-4521-95AB-F55FF51DD0D5}"/>
          </ac:spMkLst>
        </pc:spChg>
        <pc:graphicFrameChg chg="mod modGraphic">
          <ac:chgData name="Nguyen Quoc Khanh" userId="ee59304d-88b6-4ecd-8f14-df2dd7d3cf76" providerId="ADAL" clId="{2A34D35A-1112-45DB-B2B1-F64427674551}" dt="2024-10-08T04:40:02.320" v="2049" actId="1076"/>
          <ac:graphicFrameMkLst>
            <pc:docMk/>
            <pc:sldMk cId="2805574368" sldId="289"/>
            <ac:graphicFrameMk id="23" creationId="{0026788A-9E2F-4980-B98A-1B08D4296BA8}"/>
          </ac:graphicFrameMkLst>
        </pc:graphicFrameChg>
        <pc:graphicFrameChg chg="del">
          <ac:chgData name="Nguyen Quoc Khanh" userId="ee59304d-88b6-4ecd-8f14-df2dd7d3cf76" providerId="ADAL" clId="{2A34D35A-1112-45DB-B2B1-F64427674551}" dt="2024-10-08T04:39:07.258" v="2037" actId="478"/>
          <ac:graphicFrameMkLst>
            <pc:docMk/>
            <pc:sldMk cId="2805574368" sldId="289"/>
            <ac:graphicFrameMk id="25" creationId="{FD9C261A-AD2D-4319-883D-FFFEAF4A18AA}"/>
          </ac:graphicFrameMkLst>
        </pc:graphicFrameChg>
        <pc:graphicFrameChg chg="mod">
          <ac:chgData name="Nguyen Quoc Khanh" userId="ee59304d-88b6-4ecd-8f14-df2dd7d3cf76" providerId="ADAL" clId="{2A34D35A-1112-45DB-B2B1-F64427674551}" dt="2024-10-08T04:39:53.529" v="2048" actId="1076"/>
          <ac:graphicFrameMkLst>
            <pc:docMk/>
            <pc:sldMk cId="2805574368" sldId="289"/>
            <ac:graphicFrameMk id="27" creationId="{5FAFCCD9-4D33-4141-98FC-DEF8F74ED15D}"/>
          </ac:graphicFrameMkLst>
        </pc:graphicFrameChg>
        <pc:picChg chg="del">
          <ac:chgData name="Nguyen Quoc Khanh" userId="ee59304d-88b6-4ecd-8f14-df2dd7d3cf76" providerId="ADAL" clId="{2A34D35A-1112-45DB-B2B1-F64427674551}" dt="2024-10-08T04:39:09" v="2038" actId="478"/>
          <ac:picMkLst>
            <pc:docMk/>
            <pc:sldMk cId="2805574368" sldId="289"/>
            <ac:picMk id="8" creationId="{747F7E0A-0657-4019-BFD5-FE864E7328F4}"/>
          </ac:picMkLst>
        </pc:picChg>
        <pc:picChg chg="mod">
          <ac:chgData name="Nguyen Quoc Khanh" userId="ee59304d-88b6-4ecd-8f14-df2dd7d3cf76" providerId="ADAL" clId="{2A34D35A-1112-45DB-B2B1-F64427674551}" dt="2024-10-08T04:40:24.384" v="2052" actId="1076"/>
          <ac:picMkLst>
            <pc:docMk/>
            <pc:sldMk cId="2805574368" sldId="289"/>
            <ac:picMk id="10" creationId="{B932E0A8-F412-48E3-9512-A42DE9E67FB2}"/>
          </ac:picMkLst>
        </pc:picChg>
        <pc:picChg chg="mod">
          <ac:chgData name="Nguyen Quoc Khanh" userId="ee59304d-88b6-4ecd-8f14-df2dd7d3cf76" providerId="ADAL" clId="{2A34D35A-1112-45DB-B2B1-F64427674551}" dt="2024-10-08T04:40:21.112" v="2051" actId="1076"/>
          <ac:picMkLst>
            <pc:docMk/>
            <pc:sldMk cId="2805574368" sldId="289"/>
            <ac:picMk id="12" creationId="{EDEE956D-60A3-4759-AF25-55B765C44E2E}"/>
          </ac:picMkLst>
        </pc:picChg>
        <pc:picChg chg="del">
          <ac:chgData name="Nguyen Quoc Khanh" userId="ee59304d-88b6-4ecd-8f14-df2dd7d3cf76" providerId="ADAL" clId="{2A34D35A-1112-45DB-B2B1-F64427674551}" dt="2024-10-08T04:39:20.692" v="2041" actId="478"/>
          <ac:picMkLst>
            <pc:docMk/>
            <pc:sldMk cId="2805574368" sldId="289"/>
            <ac:picMk id="21" creationId="{58588CFC-6BD2-42F9-A069-EB125D924715}"/>
          </ac:picMkLst>
        </pc:picChg>
        <pc:picChg chg="mod">
          <ac:chgData name="Nguyen Quoc Khanh" userId="ee59304d-88b6-4ecd-8f14-df2dd7d3cf76" providerId="ADAL" clId="{2A34D35A-1112-45DB-B2B1-F64427674551}" dt="2024-10-08T04:41:14.914" v="2061" actId="1076"/>
          <ac:picMkLst>
            <pc:docMk/>
            <pc:sldMk cId="2805574368" sldId="289"/>
            <ac:picMk id="22" creationId="{07557D55-1965-4BB7-9FC0-FA09D98FEAE7}"/>
          </ac:picMkLst>
        </pc:picChg>
        <pc:picChg chg="mod">
          <ac:chgData name="Nguyen Quoc Khanh" userId="ee59304d-88b6-4ecd-8f14-df2dd7d3cf76" providerId="ADAL" clId="{2A34D35A-1112-45DB-B2B1-F64427674551}" dt="2024-10-08T04:40:02.320" v="2049" actId="1076"/>
          <ac:picMkLst>
            <pc:docMk/>
            <pc:sldMk cId="2805574368" sldId="289"/>
            <ac:picMk id="24" creationId="{E2CF7590-0418-46F9-B6FA-AE91B8EA3D60}"/>
          </ac:picMkLst>
        </pc:picChg>
        <pc:picChg chg="mod">
          <ac:chgData name="Nguyen Quoc Khanh" userId="ee59304d-88b6-4ecd-8f14-df2dd7d3cf76" providerId="ADAL" clId="{2A34D35A-1112-45DB-B2B1-F64427674551}" dt="2024-10-08T04:39:53.529" v="2048" actId="1076"/>
          <ac:picMkLst>
            <pc:docMk/>
            <pc:sldMk cId="2805574368" sldId="289"/>
            <ac:picMk id="26" creationId="{F0BF894E-22A0-4ADE-AB37-7F712828F2AC}"/>
          </ac:picMkLst>
        </pc:picChg>
        <pc:picChg chg="del">
          <ac:chgData name="Nguyen Quoc Khanh" userId="ee59304d-88b6-4ecd-8f14-df2dd7d3cf76" providerId="ADAL" clId="{2A34D35A-1112-45DB-B2B1-F64427674551}" dt="2024-10-08T04:38:52.471" v="2035" actId="478"/>
          <ac:picMkLst>
            <pc:docMk/>
            <pc:sldMk cId="2805574368" sldId="289"/>
            <ac:picMk id="28" creationId="{FDF546CB-9C5D-475D-8D24-357BF9FDE3A9}"/>
          </ac:picMkLst>
        </pc:picChg>
        <pc:picChg chg="mod">
          <ac:chgData name="Nguyen Quoc Khanh" userId="ee59304d-88b6-4ecd-8f14-df2dd7d3cf76" providerId="ADAL" clId="{2A34D35A-1112-45DB-B2B1-F64427674551}" dt="2024-10-08T04:40:10.856" v="2050" actId="1076"/>
          <ac:picMkLst>
            <pc:docMk/>
            <pc:sldMk cId="2805574368" sldId="289"/>
            <ac:picMk id="43" creationId="{782CA9E1-C714-4844-A510-2DFA7FA5A914}"/>
          </ac:picMkLst>
        </pc:picChg>
        <pc:picChg chg="mod">
          <ac:chgData name="Nguyen Quoc Khanh" userId="ee59304d-88b6-4ecd-8f14-df2dd7d3cf76" providerId="ADAL" clId="{2A34D35A-1112-45DB-B2B1-F64427674551}" dt="2024-10-08T04:40:10.856" v="2050" actId="1076"/>
          <ac:picMkLst>
            <pc:docMk/>
            <pc:sldMk cId="2805574368" sldId="289"/>
            <ac:picMk id="44" creationId="{695181F0-08C6-4B73-9FFC-1598D3AE9E63}"/>
          </ac:picMkLst>
        </pc:picChg>
        <pc:picChg chg="del">
          <ac:chgData name="Nguyen Quoc Khanh" userId="ee59304d-88b6-4ecd-8f14-df2dd7d3cf76" providerId="ADAL" clId="{2A34D35A-1112-45DB-B2B1-F64427674551}" dt="2024-10-08T04:39:20.692" v="2041" actId="478"/>
          <ac:picMkLst>
            <pc:docMk/>
            <pc:sldMk cId="2805574368" sldId="289"/>
            <ac:picMk id="46" creationId="{07A6B233-B568-425D-98C2-FFF200E45ACB}"/>
          </ac:picMkLst>
        </pc:picChg>
      </pc:sldChg>
      <pc:sldChg chg="addSp delSp modSp add del mod ord delAnim modAnim">
        <pc:chgData name="Nguyen Quoc Khanh" userId="ee59304d-88b6-4ecd-8f14-df2dd7d3cf76" providerId="ADAL" clId="{2A34D35A-1112-45DB-B2B1-F64427674551}" dt="2024-10-08T05:22:33.449" v="2377" actId="20577"/>
        <pc:sldMkLst>
          <pc:docMk/>
          <pc:sldMk cId="1191902998" sldId="290"/>
        </pc:sldMkLst>
        <pc:spChg chg="mod">
          <ac:chgData name="Nguyen Quoc Khanh" userId="ee59304d-88b6-4ecd-8f14-df2dd7d3cf76" providerId="ADAL" clId="{2A34D35A-1112-45DB-B2B1-F64427674551}" dt="2024-10-08T05:22:33.449" v="2377" actId="20577"/>
          <ac:spMkLst>
            <pc:docMk/>
            <pc:sldMk cId="1191902998" sldId="290"/>
            <ac:spMk id="4" creationId="{0DA4CFF1-7ECB-4724-9D8A-4706291B1CFF}"/>
          </ac:spMkLst>
        </pc:spChg>
        <pc:spChg chg="add mod">
          <ac:chgData name="Nguyen Quoc Khanh" userId="ee59304d-88b6-4ecd-8f14-df2dd7d3cf76" providerId="ADAL" clId="{2A34D35A-1112-45DB-B2B1-F64427674551}" dt="2024-10-08T04:36:01.122" v="2031" actId="1038"/>
          <ac:spMkLst>
            <pc:docMk/>
            <pc:sldMk cId="1191902998" sldId="290"/>
            <ac:spMk id="10" creationId="{C00E3783-36DC-7436-A76C-975DC686D0D5}"/>
          </ac:spMkLst>
        </pc:spChg>
        <pc:spChg chg="mod">
          <ac:chgData name="Nguyen Quoc Khanh" userId="ee59304d-88b6-4ecd-8f14-df2dd7d3cf76" providerId="ADAL" clId="{2A34D35A-1112-45DB-B2B1-F64427674551}" dt="2024-10-08T04:35:54.227" v="2013" actId="1038"/>
          <ac:spMkLst>
            <pc:docMk/>
            <pc:sldMk cId="1191902998" sldId="290"/>
            <ac:spMk id="18" creationId="{F1AF8AAF-CD55-4AF3-9230-3421CA6A7E54}"/>
          </ac:spMkLst>
        </pc:spChg>
        <pc:spChg chg="mod">
          <ac:chgData name="Nguyen Quoc Khanh" userId="ee59304d-88b6-4ecd-8f14-df2dd7d3cf76" providerId="ADAL" clId="{2A34D35A-1112-45DB-B2B1-F64427674551}" dt="2024-10-08T04:33:54.842" v="1982" actId="20577"/>
          <ac:spMkLst>
            <pc:docMk/>
            <pc:sldMk cId="1191902998" sldId="290"/>
            <ac:spMk id="19" creationId="{54170BAC-5E35-4E9E-BB11-1CA3F09B3A8F}"/>
          </ac:spMkLst>
        </pc:spChg>
        <pc:spChg chg="del mod">
          <ac:chgData name="Nguyen Quoc Khanh" userId="ee59304d-88b6-4ecd-8f14-df2dd7d3cf76" providerId="ADAL" clId="{2A34D35A-1112-45DB-B2B1-F64427674551}" dt="2024-10-08T04:29:45.541" v="1894" actId="478"/>
          <ac:spMkLst>
            <pc:docMk/>
            <pc:sldMk cId="1191902998" sldId="290"/>
            <ac:spMk id="20" creationId="{BD4DFB3A-C3CF-44CB-B887-A21D6FCE35E9}"/>
          </ac:spMkLst>
        </pc:spChg>
        <pc:spChg chg="mod">
          <ac:chgData name="Nguyen Quoc Khanh" userId="ee59304d-88b6-4ecd-8f14-df2dd7d3cf76" providerId="ADAL" clId="{2A34D35A-1112-45DB-B2B1-F64427674551}" dt="2024-10-08T04:35:54.227" v="2013" actId="1038"/>
          <ac:spMkLst>
            <pc:docMk/>
            <pc:sldMk cId="1191902998" sldId="290"/>
            <ac:spMk id="29" creationId="{EF842CAF-465B-4E48-9096-9EDA111DE610}"/>
          </ac:spMkLst>
        </pc:spChg>
        <pc:spChg chg="del">
          <ac:chgData name="Nguyen Quoc Khanh" userId="ee59304d-88b6-4ecd-8f14-df2dd7d3cf76" providerId="ADAL" clId="{2A34D35A-1112-45DB-B2B1-F64427674551}" dt="2024-10-07T11:49:16.505" v="1666" actId="478"/>
          <ac:spMkLst>
            <pc:docMk/>
            <pc:sldMk cId="1191902998" sldId="290"/>
            <ac:spMk id="30" creationId="{19585D74-66B5-476A-939E-1A44AE1E487F}"/>
          </ac:spMkLst>
        </pc:spChg>
        <pc:spChg chg="mod">
          <ac:chgData name="Nguyen Quoc Khanh" userId="ee59304d-88b6-4ecd-8f14-df2dd7d3cf76" providerId="ADAL" clId="{2A34D35A-1112-45DB-B2B1-F64427674551}" dt="2024-10-08T04:36:01.122" v="2031" actId="1038"/>
          <ac:spMkLst>
            <pc:docMk/>
            <pc:sldMk cId="1191902998" sldId="290"/>
            <ac:spMk id="31" creationId="{40A3347D-FBD8-4703-AB7D-C7DB600E46A2}"/>
          </ac:spMkLst>
        </pc:spChg>
        <pc:spChg chg="mod">
          <ac:chgData name="Nguyen Quoc Khanh" userId="ee59304d-88b6-4ecd-8f14-df2dd7d3cf76" providerId="ADAL" clId="{2A34D35A-1112-45DB-B2B1-F64427674551}" dt="2024-10-08T04:36:01.122" v="2031" actId="1038"/>
          <ac:spMkLst>
            <pc:docMk/>
            <pc:sldMk cId="1191902998" sldId="290"/>
            <ac:spMk id="32" creationId="{9F619F4E-0C24-48CA-94ED-520AD078E738}"/>
          </ac:spMkLst>
        </pc:spChg>
        <pc:spChg chg="del mod">
          <ac:chgData name="Nguyen Quoc Khanh" userId="ee59304d-88b6-4ecd-8f14-df2dd7d3cf76" providerId="ADAL" clId="{2A34D35A-1112-45DB-B2B1-F64427674551}" dt="2024-10-08T04:29:41.077" v="1891" actId="478"/>
          <ac:spMkLst>
            <pc:docMk/>
            <pc:sldMk cId="1191902998" sldId="290"/>
            <ac:spMk id="34" creationId="{8B06FA0A-84FD-4CDE-8539-AF1B7E5824E5}"/>
          </ac:spMkLst>
        </pc:spChg>
        <pc:spChg chg="del">
          <ac:chgData name="Nguyen Quoc Khanh" userId="ee59304d-88b6-4ecd-8f14-df2dd7d3cf76" providerId="ADAL" clId="{2A34D35A-1112-45DB-B2B1-F64427674551}" dt="2024-10-07T11:49:21.234" v="1667" actId="478"/>
          <ac:spMkLst>
            <pc:docMk/>
            <pc:sldMk cId="1191902998" sldId="290"/>
            <ac:spMk id="38" creationId="{AC434A2D-7E9E-4E16-B16D-25045AFB1DAF}"/>
          </ac:spMkLst>
        </pc:spChg>
        <pc:graphicFrameChg chg="del">
          <ac:chgData name="Nguyen Quoc Khanh" userId="ee59304d-88b6-4ecd-8f14-df2dd7d3cf76" providerId="ADAL" clId="{2A34D35A-1112-45DB-B2B1-F64427674551}" dt="2024-10-07T11:49:10.169" v="1664" actId="478"/>
          <ac:graphicFrameMkLst>
            <pc:docMk/>
            <pc:sldMk cId="1191902998" sldId="290"/>
            <ac:graphicFrameMk id="23" creationId="{56214E3B-E3E7-46A5-A6A7-D16053EE3B7A}"/>
          </ac:graphicFrameMkLst>
        </pc:graphicFrameChg>
        <pc:graphicFrameChg chg="mod modGraphic">
          <ac:chgData name="Nguyen Quoc Khanh" userId="ee59304d-88b6-4ecd-8f14-df2dd7d3cf76" providerId="ADAL" clId="{2A34D35A-1112-45DB-B2B1-F64427674551}" dt="2024-10-08T04:30:50.176" v="1935" actId="1076"/>
          <ac:graphicFrameMkLst>
            <pc:docMk/>
            <pc:sldMk cId="1191902998" sldId="290"/>
            <ac:graphicFrameMk id="25" creationId="{845CD063-0EE1-4B57-8DB2-9D552FA396D9}"/>
          </ac:graphicFrameMkLst>
        </pc:graphicFrameChg>
        <pc:graphicFrameChg chg="mod modGraphic">
          <ac:chgData name="Nguyen Quoc Khanh" userId="ee59304d-88b6-4ecd-8f14-df2dd7d3cf76" providerId="ADAL" clId="{2A34D35A-1112-45DB-B2B1-F64427674551}" dt="2024-10-08T04:35:54.227" v="2013" actId="1038"/>
          <ac:graphicFrameMkLst>
            <pc:docMk/>
            <pc:sldMk cId="1191902998" sldId="290"/>
            <ac:graphicFrameMk id="27" creationId="{4740D473-DA73-42AA-B27D-FD0BD3FD5FC5}"/>
          </ac:graphicFrameMkLst>
        </pc:graphicFrameChg>
        <pc:picChg chg="add del mod">
          <ac:chgData name="Nguyen Quoc Khanh" userId="ee59304d-88b6-4ecd-8f14-df2dd7d3cf76" providerId="ADAL" clId="{2A34D35A-1112-45DB-B2B1-F64427674551}" dt="2024-10-08T04:23:53.687" v="1820" actId="478"/>
          <ac:picMkLst>
            <pc:docMk/>
            <pc:sldMk cId="1191902998" sldId="290"/>
            <ac:picMk id="3" creationId="{44D4C63A-6BD0-9D38-38DB-372070FC3636}"/>
          </ac:picMkLst>
        </pc:picChg>
        <pc:picChg chg="add mod">
          <ac:chgData name="Nguyen Quoc Khanh" userId="ee59304d-88b6-4ecd-8f14-df2dd7d3cf76" providerId="ADAL" clId="{2A34D35A-1112-45DB-B2B1-F64427674551}" dt="2024-10-08T04:24:10.394" v="1825" actId="931"/>
          <ac:picMkLst>
            <pc:docMk/>
            <pc:sldMk cId="1191902998" sldId="290"/>
            <ac:picMk id="6" creationId="{5EA6CEB5-5C8B-F39A-E0C9-6C629FB0BBBF}"/>
          </ac:picMkLst>
        </pc:picChg>
        <pc:picChg chg="del mod">
          <ac:chgData name="Nguyen Quoc Khanh" userId="ee59304d-88b6-4ecd-8f14-df2dd7d3cf76" providerId="ADAL" clId="{2A34D35A-1112-45DB-B2B1-F64427674551}" dt="2024-10-08T04:21:55.382" v="1816" actId="478"/>
          <ac:picMkLst>
            <pc:docMk/>
            <pc:sldMk cId="1191902998" sldId="290"/>
            <ac:picMk id="8" creationId="{747F7E0A-0657-4019-BFD5-FE864E7328F4}"/>
          </ac:picMkLst>
        </pc:picChg>
        <pc:picChg chg="add mod">
          <ac:chgData name="Nguyen Quoc Khanh" userId="ee59304d-88b6-4ecd-8f14-df2dd7d3cf76" providerId="ADAL" clId="{2A34D35A-1112-45DB-B2B1-F64427674551}" dt="2024-10-08T04:30:50.176" v="1935" actId="1076"/>
          <ac:picMkLst>
            <pc:docMk/>
            <pc:sldMk cId="1191902998" sldId="290"/>
            <ac:picMk id="9" creationId="{71294933-79A1-EEE1-4182-3DB06D384527}"/>
          </ac:picMkLst>
        </pc:picChg>
        <pc:picChg chg="add mod">
          <ac:chgData name="Nguyen Quoc Khanh" userId="ee59304d-88b6-4ecd-8f14-df2dd7d3cf76" providerId="ADAL" clId="{2A34D35A-1112-45DB-B2B1-F64427674551}" dt="2024-10-08T04:35:54.227" v="2013" actId="1038"/>
          <ac:picMkLst>
            <pc:docMk/>
            <pc:sldMk cId="1191902998" sldId="290"/>
            <ac:picMk id="11" creationId="{D4046E41-6B1C-82F6-4A50-3E1CAB4F6F84}"/>
          </ac:picMkLst>
        </pc:picChg>
        <pc:picChg chg="mod">
          <ac:chgData name="Nguyen Quoc Khanh" userId="ee59304d-88b6-4ecd-8f14-df2dd7d3cf76" providerId="ADAL" clId="{2A34D35A-1112-45DB-B2B1-F64427674551}" dt="2024-10-08T04:35:54.227" v="2013" actId="1038"/>
          <ac:picMkLst>
            <pc:docMk/>
            <pc:sldMk cId="1191902998" sldId="290"/>
            <ac:picMk id="12" creationId="{EDEE956D-60A3-4759-AF25-55B765C44E2E}"/>
          </ac:picMkLst>
        </pc:picChg>
        <pc:picChg chg="del">
          <ac:chgData name="Nguyen Quoc Khanh" userId="ee59304d-88b6-4ecd-8f14-df2dd7d3cf76" providerId="ADAL" clId="{2A34D35A-1112-45DB-B2B1-F64427674551}" dt="2024-10-07T11:49:21.871" v="1668" actId="478"/>
          <ac:picMkLst>
            <pc:docMk/>
            <pc:sldMk cId="1191902998" sldId="290"/>
            <ac:picMk id="21" creationId="{58588CFC-6BD2-42F9-A069-EB125D924715}"/>
          </ac:picMkLst>
        </pc:picChg>
        <pc:picChg chg="del">
          <ac:chgData name="Nguyen Quoc Khanh" userId="ee59304d-88b6-4ecd-8f14-df2dd7d3cf76" providerId="ADAL" clId="{2A34D35A-1112-45DB-B2B1-F64427674551}" dt="2024-10-07T11:49:11.644" v="1665" actId="478"/>
          <ac:picMkLst>
            <pc:docMk/>
            <pc:sldMk cId="1191902998" sldId="290"/>
            <ac:picMk id="22" creationId="{07557D55-1965-4BB7-9FC0-FA09D98FEAE7}"/>
          </ac:picMkLst>
        </pc:picChg>
        <pc:picChg chg="mod">
          <ac:chgData name="Nguyen Quoc Khanh" userId="ee59304d-88b6-4ecd-8f14-df2dd7d3cf76" providerId="ADAL" clId="{2A34D35A-1112-45DB-B2B1-F64427674551}" dt="2024-10-08T04:30:50.176" v="1935" actId="1076"/>
          <ac:picMkLst>
            <pc:docMk/>
            <pc:sldMk cId="1191902998" sldId="290"/>
            <ac:picMk id="24" creationId="{E2CF7590-0418-46F9-B6FA-AE91B8EA3D60}"/>
          </ac:picMkLst>
        </pc:picChg>
        <pc:picChg chg="del mod">
          <ac:chgData name="Nguyen Quoc Khanh" userId="ee59304d-88b6-4ecd-8f14-df2dd7d3cf76" providerId="ADAL" clId="{2A34D35A-1112-45DB-B2B1-F64427674551}" dt="2024-10-08T04:29:43.031" v="1892" actId="478"/>
          <ac:picMkLst>
            <pc:docMk/>
            <pc:sldMk cId="1191902998" sldId="290"/>
            <ac:picMk id="26" creationId="{F0BF894E-22A0-4ADE-AB37-7F712828F2AC}"/>
          </ac:picMkLst>
        </pc:picChg>
        <pc:picChg chg="del mod">
          <ac:chgData name="Nguyen Quoc Khanh" userId="ee59304d-88b6-4ecd-8f14-df2dd7d3cf76" providerId="ADAL" clId="{2A34D35A-1112-45DB-B2B1-F64427674551}" dt="2024-10-08T04:34:06.785" v="1983" actId="478"/>
          <ac:picMkLst>
            <pc:docMk/>
            <pc:sldMk cId="1191902998" sldId="290"/>
            <ac:picMk id="28" creationId="{FDF546CB-9C5D-475D-8D24-357BF9FDE3A9}"/>
          </ac:picMkLst>
        </pc:picChg>
        <pc:picChg chg="mod">
          <ac:chgData name="Nguyen Quoc Khanh" userId="ee59304d-88b6-4ecd-8f14-df2dd7d3cf76" providerId="ADAL" clId="{2A34D35A-1112-45DB-B2B1-F64427674551}" dt="2024-10-08T04:36:01.122" v="2031" actId="1038"/>
          <ac:picMkLst>
            <pc:docMk/>
            <pc:sldMk cId="1191902998" sldId="290"/>
            <ac:picMk id="43" creationId="{782CA9E1-C714-4844-A510-2DFA7FA5A914}"/>
          </ac:picMkLst>
        </pc:picChg>
        <pc:picChg chg="del mod">
          <ac:chgData name="Nguyen Quoc Khanh" userId="ee59304d-88b6-4ecd-8f14-df2dd7d3cf76" providerId="ADAL" clId="{2A34D35A-1112-45DB-B2B1-F64427674551}" dt="2024-10-08T04:29:39.501" v="1890" actId="478"/>
          <ac:picMkLst>
            <pc:docMk/>
            <pc:sldMk cId="1191902998" sldId="290"/>
            <ac:picMk id="44" creationId="{695181F0-08C6-4B73-9FFC-1598D3AE9E63}"/>
          </ac:picMkLst>
        </pc:picChg>
      </pc:sldChg>
      <pc:sldChg chg="add del">
        <pc:chgData name="Nguyen Quoc Khanh" userId="ee59304d-88b6-4ecd-8f14-df2dd7d3cf76" providerId="ADAL" clId="{2A34D35A-1112-45DB-B2B1-F64427674551}" dt="2024-10-07T11:53:43.158" v="1692" actId="47"/>
        <pc:sldMkLst>
          <pc:docMk/>
          <pc:sldMk cId="2529837953" sldId="291"/>
        </pc:sldMkLst>
      </pc:sldChg>
      <pc:sldChg chg="del">
        <pc:chgData name="Nguyen Quoc Khanh" userId="ee59304d-88b6-4ecd-8f14-df2dd7d3cf76" providerId="ADAL" clId="{2A34D35A-1112-45DB-B2B1-F64427674551}" dt="2024-10-07T11:44:44.034" v="1641" actId="47"/>
        <pc:sldMkLst>
          <pc:docMk/>
          <pc:sldMk cId="4204408364" sldId="294"/>
        </pc:sldMkLst>
      </pc:sldChg>
      <pc:sldChg chg="del">
        <pc:chgData name="Nguyen Quoc Khanh" userId="ee59304d-88b6-4ecd-8f14-df2dd7d3cf76" providerId="ADAL" clId="{2A34D35A-1112-45DB-B2B1-F64427674551}" dt="2024-10-07T11:45:00.621" v="1643" actId="47"/>
        <pc:sldMkLst>
          <pc:docMk/>
          <pc:sldMk cId="3473075598" sldId="295"/>
        </pc:sldMkLst>
      </pc:sldChg>
      <pc:sldChg chg="del">
        <pc:chgData name="Nguyen Quoc Khanh" userId="ee59304d-88b6-4ecd-8f14-df2dd7d3cf76" providerId="ADAL" clId="{2A34D35A-1112-45DB-B2B1-F64427674551}" dt="2024-10-07T11:45:04.365" v="1645" actId="47"/>
        <pc:sldMkLst>
          <pc:docMk/>
          <pc:sldMk cId="768517257" sldId="296"/>
        </pc:sldMkLst>
      </pc:sldChg>
      <pc:sldChg chg="add del">
        <pc:chgData name="Nguyen Quoc Khanh" userId="ee59304d-88b6-4ecd-8f14-df2dd7d3cf76" providerId="ADAL" clId="{2A34D35A-1112-45DB-B2B1-F64427674551}" dt="2024-10-07T11:52:06.823" v="1679" actId="47"/>
        <pc:sldMkLst>
          <pc:docMk/>
          <pc:sldMk cId="1043184989" sldId="297"/>
        </pc:sldMkLst>
      </pc:sldChg>
      <pc:sldChg chg="addSp delSp modSp add del mod ord delAnim modAnim">
        <pc:chgData name="Nguyen Quoc Khanh" userId="ee59304d-88b6-4ecd-8f14-df2dd7d3cf76" providerId="ADAL" clId="{2A34D35A-1112-45DB-B2B1-F64427674551}" dt="2024-10-08T06:52:24.872" v="2528" actId="20577"/>
        <pc:sldMkLst>
          <pc:docMk/>
          <pc:sldMk cId="1946301986" sldId="298"/>
        </pc:sldMkLst>
        <pc:spChg chg="add mod">
          <ac:chgData name="Nguyen Quoc Khanh" userId="ee59304d-88b6-4ecd-8f14-df2dd7d3cf76" providerId="ADAL" clId="{2A34D35A-1112-45DB-B2B1-F64427674551}" dt="2024-10-08T05:24:50.201" v="2450" actId="20577"/>
          <ac:spMkLst>
            <pc:docMk/>
            <pc:sldMk cId="1946301986" sldId="298"/>
            <ac:spMk id="2" creationId="{8666656D-F893-34A2-78F3-7FA7FE40717F}"/>
          </ac:spMkLst>
        </pc:spChg>
        <pc:spChg chg="mod">
          <ac:chgData name="Nguyen Quoc Khanh" userId="ee59304d-88b6-4ecd-8f14-df2dd7d3cf76" providerId="ADAL" clId="{2A34D35A-1112-45DB-B2B1-F64427674551}" dt="2024-10-08T05:22:48.768" v="2382" actId="20577"/>
          <ac:spMkLst>
            <pc:docMk/>
            <pc:sldMk cId="1946301986" sldId="298"/>
            <ac:spMk id="4" creationId="{0DA4CFF1-7ECB-4724-9D8A-4706291B1CFF}"/>
          </ac:spMkLst>
        </pc:spChg>
        <pc:spChg chg="add mod">
          <ac:chgData name="Nguyen Quoc Khanh" userId="ee59304d-88b6-4ecd-8f14-df2dd7d3cf76" providerId="ADAL" clId="{2A34D35A-1112-45DB-B2B1-F64427674551}" dt="2024-10-08T05:26:15.302" v="2494" actId="688"/>
          <ac:spMkLst>
            <pc:docMk/>
            <pc:sldMk cId="1946301986" sldId="298"/>
            <ac:spMk id="6" creationId="{DCB5A59E-C1E1-68F0-AE1B-C48293DDC408}"/>
          </ac:spMkLst>
        </pc:spChg>
        <pc:spChg chg="mod">
          <ac:chgData name="Nguyen Quoc Khanh" userId="ee59304d-88b6-4ecd-8f14-df2dd7d3cf76" providerId="ADAL" clId="{2A34D35A-1112-45DB-B2B1-F64427674551}" dt="2024-10-08T05:24:31.224" v="2415" actId="1076"/>
          <ac:spMkLst>
            <pc:docMk/>
            <pc:sldMk cId="1946301986" sldId="298"/>
            <ac:spMk id="16" creationId="{9558D74B-CE9C-4B93-8809-B22F829B76DB}"/>
          </ac:spMkLst>
        </pc:spChg>
        <pc:spChg chg="mod">
          <ac:chgData name="Nguyen Quoc Khanh" userId="ee59304d-88b6-4ecd-8f14-df2dd7d3cf76" providerId="ADAL" clId="{2A34D35A-1112-45DB-B2B1-F64427674551}" dt="2024-10-08T05:24:18.059" v="2414" actId="6549"/>
          <ac:spMkLst>
            <pc:docMk/>
            <pc:sldMk cId="1946301986" sldId="298"/>
            <ac:spMk id="17" creationId="{9A97AFC0-2E5C-4680-9E57-B94CE5DF58B4}"/>
          </ac:spMkLst>
        </pc:spChg>
        <pc:spChg chg="del">
          <ac:chgData name="Nguyen Quoc Khanh" userId="ee59304d-88b6-4ecd-8f14-df2dd7d3cf76" providerId="ADAL" clId="{2A34D35A-1112-45DB-B2B1-F64427674551}" dt="2024-10-07T11:53:11.267" v="1689" actId="478"/>
          <ac:spMkLst>
            <pc:docMk/>
            <pc:sldMk cId="1946301986" sldId="298"/>
            <ac:spMk id="19" creationId="{428A71C8-BE9F-4647-AC28-54137F339878}"/>
          </ac:spMkLst>
        </pc:spChg>
        <pc:spChg chg="mod">
          <ac:chgData name="Nguyen Quoc Khanh" userId="ee59304d-88b6-4ecd-8f14-df2dd7d3cf76" providerId="ADAL" clId="{2A34D35A-1112-45DB-B2B1-F64427674551}" dt="2024-10-08T06:52:24.872" v="2528" actId="20577"/>
          <ac:spMkLst>
            <pc:docMk/>
            <pc:sldMk cId="1946301986" sldId="298"/>
            <ac:spMk id="38" creationId="{AC434A2D-7E9E-4E16-B16D-25045AFB1DAF}"/>
          </ac:spMkLst>
        </pc:spChg>
        <pc:graphicFrameChg chg="modGraphic">
          <ac:chgData name="Nguyen Quoc Khanh" userId="ee59304d-88b6-4ecd-8f14-df2dd7d3cf76" providerId="ADAL" clId="{2A34D35A-1112-45DB-B2B1-F64427674551}" dt="2024-10-08T05:24:55.332" v="2451" actId="6549"/>
          <ac:graphicFrameMkLst>
            <pc:docMk/>
            <pc:sldMk cId="1946301986" sldId="298"/>
            <ac:graphicFrameMk id="13" creationId="{9CA1F89C-F6BD-48D9-997C-D32CD11FA891}"/>
          </ac:graphicFrameMkLst>
        </pc:graphicFrameChg>
        <pc:graphicFrameChg chg="modGraphic">
          <ac:chgData name="Nguyen Quoc Khanh" userId="ee59304d-88b6-4ecd-8f14-df2dd7d3cf76" providerId="ADAL" clId="{2A34D35A-1112-45DB-B2B1-F64427674551}" dt="2024-10-08T05:25:40.745" v="2489" actId="20577"/>
          <ac:graphicFrameMkLst>
            <pc:docMk/>
            <pc:sldMk cId="1946301986" sldId="298"/>
            <ac:graphicFrameMk id="14" creationId="{AAB8066C-6416-4A9B-91AF-A71D0E555A96}"/>
          </ac:graphicFrameMkLst>
        </pc:graphicFrameChg>
        <pc:picChg chg="add mod">
          <ac:chgData name="Nguyen Quoc Khanh" userId="ee59304d-88b6-4ecd-8f14-df2dd7d3cf76" providerId="ADAL" clId="{2A34D35A-1112-45DB-B2B1-F64427674551}" dt="2024-10-08T05:26:09.530" v="2493" actId="1076"/>
          <ac:picMkLst>
            <pc:docMk/>
            <pc:sldMk cId="1946301986" sldId="298"/>
            <ac:picMk id="3" creationId="{7A7B8447-EECC-CC81-357C-B2C4373615C7}"/>
          </ac:picMkLst>
        </pc:picChg>
        <pc:picChg chg="mod">
          <ac:chgData name="Nguyen Quoc Khanh" userId="ee59304d-88b6-4ecd-8f14-df2dd7d3cf76" providerId="ADAL" clId="{2A34D35A-1112-45DB-B2B1-F64427674551}" dt="2024-10-08T05:23:48.957" v="2385" actId="14826"/>
          <ac:picMkLst>
            <pc:docMk/>
            <pc:sldMk cId="1946301986" sldId="298"/>
            <ac:picMk id="21" creationId="{58588CFC-6BD2-42F9-A069-EB125D924715}"/>
          </ac:picMkLst>
        </pc:picChg>
        <pc:picChg chg="mod">
          <ac:chgData name="Nguyen Quoc Khanh" userId="ee59304d-88b6-4ecd-8f14-df2dd7d3cf76" providerId="ADAL" clId="{2A34D35A-1112-45DB-B2B1-F64427674551}" dt="2024-10-08T05:24:31.224" v="2415" actId="1076"/>
          <ac:picMkLst>
            <pc:docMk/>
            <pc:sldMk cId="1946301986" sldId="298"/>
            <ac:picMk id="43" creationId="{782CA9E1-C714-4844-A510-2DFA7FA5A914}"/>
          </ac:picMkLst>
        </pc:picChg>
      </pc:sldChg>
      <pc:sldChg chg="add del">
        <pc:chgData name="Nguyen Quoc Khanh" userId="ee59304d-88b6-4ecd-8f14-df2dd7d3cf76" providerId="ADAL" clId="{2A34D35A-1112-45DB-B2B1-F64427674551}" dt="2024-10-07T11:53:34.278" v="1691" actId="47"/>
        <pc:sldMkLst>
          <pc:docMk/>
          <pc:sldMk cId="1245509229" sldId="299"/>
        </pc:sldMkLst>
      </pc:sldChg>
      <pc:sldChg chg="add del">
        <pc:chgData name="Nguyen Quoc Khanh" userId="ee59304d-88b6-4ecd-8f14-df2dd7d3cf76" providerId="ADAL" clId="{2A34D35A-1112-45DB-B2B1-F64427674551}" dt="2024-10-07T11:53:56.324" v="1693" actId="47"/>
        <pc:sldMkLst>
          <pc:docMk/>
          <pc:sldMk cId="114205527" sldId="300"/>
        </pc:sldMkLst>
      </pc:sldChg>
      <pc:sldChg chg="addSp modSp new add del mod modTransition modClrScheme chgLayout">
        <pc:chgData name="Nguyen Quoc Khanh" userId="ee59304d-88b6-4ecd-8f14-df2dd7d3cf76" providerId="ADAL" clId="{2A34D35A-1112-45DB-B2B1-F64427674551}" dt="2024-10-08T07:50:19.117" v="2872" actId="15"/>
        <pc:sldMkLst>
          <pc:docMk/>
          <pc:sldMk cId="43522793" sldId="301"/>
        </pc:sldMkLst>
        <pc:spChg chg="mod ord">
          <ac:chgData name="Nguyen Quoc Khanh" userId="ee59304d-88b6-4ecd-8f14-df2dd7d3cf76" providerId="ADAL" clId="{2A34D35A-1112-45DB-B2B1-F64427674551}" dt="2024-10-08T07:31:52.422" v="2768" actId="700"/>
          <ac:spMkLst>
            <pc:docMk/>
            <pc:sldMk cId="43522793" sldId="301"/>
            <ac:spMk id="2" creationId="{521C36B1-407C-04DF-7980-4DA3D26F9A0B}"/>
          </ac:spMkLst>
        </pc:spChg>
        <pc:spChg chg="mod ord">
          <ac:chgData name="Nguyen Quoc Khanh" userId="ee59304d-88b6-4ecd-8f14-df2dd7d3cf76" providerId="ADAL" clId="{2A34D35A-1112-45DB-B2B1-F64427674551}" dt="2024-10-08T07:50:19.117" v="2872" actId="15"/>
          <ac:spMkLst>
            <pc:docMk/>
            <pc:sldMk cId="43522793" sldId="301"/>
            <ac:spMk id="3" creationId="{6422E399-5C81-8F2F-9963-85D58BB90BD1}"/>
          </ac:spMkLst>
        </pc:spChg>
        <pc:spChg chg="mod">
          <ac:chgData name="Nguyen Quoc Khanh" userId="ee59304d-88b6-4ecd-8f14-df2dd7d3cf76" providerId="ADAL" clId="{2A34D35A-1112-45DB-B2B1-F64427674551}" dt="2024-10-07T10:15:17.856" v="941"/>
          <ac:spMkLst>
            <pc:docMk/>
            <pc:sldMk cId="43522793" sldId="301"/>
            <ac:spMk id="7" creationId="{0634D789-877E-5075-530A-610746FE1B2B}"/>
          </ac:spMkLst>
        </pc:spChg>
        <pc:grpChg chg="add mod">
          <ac:chgData name="Nguyen Quoc Khanh" userId="ee59304d-88b6-4ecd-8f14-df2dd7d3cf76" providerId="ADAL" clId="{2A34D35A-1112-45DB-B2B1-F64427674551}" dt="2024-10-07T10:15:17.856" v="941"/>
          <ac:grpSpMkLst>
            <pc:docMk/>
            <pc:sldMk cId="43522793" sldId="301"/>
            <ac:grpSpMk id="4" creationId="{A694CC53-0535-2CE3-0E19-09CF6526FB7E}"/>
          </ac:grpSpMkLst>
        </pc:grpChg>
        <pc:picChg chg="mod">
          <ac:chgData name="Nguyen Quoc Khanh" userId="ee59304d-88b6-4ecd-8f14-df2dd7d3cf76" providerId="ADAL" clId="{2A34D35A-1112-45DB-B2B1-F64427674551}" dt="2024-10-07T10:15:17.856" v="941"/>
          <ac:picMkLst>
            <pc:docMk/>
            <pc:sldMk cId="43522793" sldId="301"/>
            <ac:picMk id="5" creationId="{DC9D0E0E-C780-011B-CE35-304B7EC98F47}"/>
          </ac:picMkLst>
        </pc:picChg>
        <pc:cxnChg chg="mod">
          <ac:chgData name="Nguyen Quoc Khanh" userId="ee59304d-88b6-4ecd-8f14-df2dd7d3cf76" providerId="ADAL" clId="{2A34D35A-1112-45DB-B2B1-F64427674551}" dt="2024-10-07T10:15:17.856" v="941"/>
          <ac:cxnSpMkLst>
            <pc:docMk/>
            <pc:sldMk cId="43522793" sldId="301"/>
            <ac:cxnSpMk id="6" creationId="{BEB27A8E-C6B9-CD5F-C6F9-5C477AB42165}"/>
          </ac:cxnSpMkLst>
        </pc:cxnChg>
      </pc:sldChg>
      <pc:sldChg chg="new del">
        <pc:chgData name="Nguyen Quoc Khanh" userId="ee59304d-88b6-4ecd-8f14-df2dd7d3cf76" providerId="ADAL" clId="{2A34D35A-1112-45DB-B2B1-F64427674551}" dt="2024-10-07T10:23:15.959" v="945" actId="680"/>
        <pc:sldMkLst>
          <pc:docMk/>
          <pc:sldMk cId="1535073686" sldId="301"/>
        </pc:sldMkLst>
      </pc:sldChg>
      <pc:sldChg chg="modSp add mod modClrScheme chgLayout">
        <pc:chgData name="Nguyen Quoc Khanh" userId="ee59304d-88b6-4ecd-8f14-df2dd7d3cf76" providerId="ADAL" clId="{2A34D35A-1112-45DB-B2B1-F64427674551}" dt="2024-10-08T07:36:02.510" v="2826" actId="1076"/>
        <pc:sldMkLst>
          <pc:docMk/>
          <pc:sldMk cId="718894852" sldId="302"/>
        </pc:sldMkLst>
        <pc:spChg chg="mod ord">
          <ac:chgData name="Nguyen Quoc Khanh" userId="ee59304d-88b6-4ecd-8f14-df2dd7d3cf76" providerId="ADAL" clId="{2A34D35A-1112-45DB-B2B1-F64427674551}" dt="2024-10-08T07:35:55.823" v="2825" actId="14100"/>
          <ac:spMkLst>
            <pc:docMk/>
            <pc:sldMk cId="718894852" sldId="302"/>
            <ac:spMk id="2" creationId="{CFA8C2BD-7417-5669-B0A1-6A1EC768194F}"/>
          </ac:spMkLst>
        </pc:spChg>
        <pc:spChg chg="mod ord">
          <ac:chgData name="Nguyen Quoc Khanh" userId="ee59304d-88b6-4ecd-8f14-df2dd7d3cf76" providerId="ADAL" clId="{2A34D35A-1112-45DB-B2B1-F64427674551}" dt="2024-10-08T07:35:05.155" v="2824" actId="20577"/>
          <ac:spMkLst>
            <pc:docMk/>
            <pc:sldMk cId="718894852" sldId="302"/>
            <ac:spMk id="3" creationId="{5C14ECCF-511B-BF6C-EE35-7663C12241AD}"/>
          </ac:spMkLst>
        </pc:spChg>
        <pc:grpChg chg="mod">
          <ac:chgData name="Nguyen Quoc Khanh" userId="ee59304d-88b6-4ecd-8f14-df2dd7d3cf76" providerId="ADAL" clId="{2A34D35A-1112-45DB-B2B1-F64427674551}" dt="2024-10-08T07:36:02.510" v="2826" actId="1076"/>
          <ac:grpSpMkLst>
            <pc:docMk/>
            <pc:sldMk cId="718894852" sldId="302"/>
            <ac:grpSpMk id="4" creationId="{07F7CFD6-6C45-98C2-6C7D-24419FCAB9E2}"/>
          </ac:grpSpMkLst>
        </pc:grpChg>
      </pc:sldChg>
      <pc:sldChg chg="addSp delSp modSp add mod ord">
        <pc:chgData name="Nguyen Quoc Khanh" userId="ee59304d-88b6-4ecd-8f14-df2dd7d3cf76" providerId="ADAL" clId="{2A34D35A-1112-45DB-B2B1-F64427674551}" dt="2024-10-08T11:55:37.402" v="4410"/>
        <pc:sldMkLst>
          <pc:docMk/>
          <pc:sldMk cId="1645864801" sldId="303"/>
        </pc:sldMkLst>
        <pc:spChg chg="mod">
          <ac:chgData name="Nguyen Quoc Khanh" userId="ee59304d-88b6-4ecd-8f14-df2dd7d3cf76" providerId="ADAL" clId="{2A34D35A-1112-45DB-B2B1-F64427674551}" dt="2024-10-08T11:54:55.974" v="4408" actId="20577"/>
          <ac:spMkLst>
            <pc:docMk/>
            <pc:sldMk cId="1645864801" sldId="303"/>
            <ac:spMk id="2" creationId="{9D83DF22-0A7A-CD13-EA6A-78B5F934FA9F}"/>
          </ac:spMkLst>
        </pc:spChg>
        <pc:spChg chg="mod">
          <ac:chgData name="Nguyen Quoc Khanh" userId="ee59304d-88b6-4ecd-8f14-df2dd7d3cf76" providerId="ADAL" clId="{2A34D35A-1112-45DB-B2B1-F64427674551}" dt="2024-10-07T11:06:39.381" v="1029" actId="14"/>
          <ac:spMkLst>
            <pc:docMk/>
            <pc:sldMk cId="1645864801" sldId="303"/>
            <ac:spMk id="3" creationId="{545225DC-5441-EB4D-924C-370BF1BB7B72}"/>
          </ac:spMkLst>
        </pc:spChg>
        <pc:spChg chg="add del">
          <ac:chgData name="Nguyen Quoc Khanh" userId="ee59304d-88b6-4ecd-8f14-df2dd7d3cf76" providerId="ADAL" clId="{2A34D35A-1112-45DB-B2B1-F64427674551}" dt="2024-10-07T11:11:16.748" v="1042" actId="22"/>
          <ac:spMkLst>
            <pc:docMk/>
            <pc:sldMk cId="1645864801" sldId="303"/>
            <ac:spMk id="9" creationId="{E3C8D2B6-5AC6-2C2F-6800-E7C00515A49E}"/>
          </ac:spMkLst>
        </pc:spChg>
      </pc:sldChg>
      <pc:sldChg chg="addSp delSp modSp add mod ord modShow">
        <pc:chgData name="Nguyen Quoc Khanh" userId="ee59304d-88b6-4ecd-8f14-df2dd7d3cf76" providerId="ADAL" clId="{2A34D35A-1112-45DB-B2B1-F64427674551}" dt="2024-10-08T05:16:22.802" v="2338" actId="729"/>
        <pc:sldMkLst>
          <pc:docMk/>
          <pc:sldMk cId="2622601307" sldId="304"/>
        </pc:sldMkLst>
        <pc:spChg chg="mod">
          <ac:chgData name="Nguyen Quoc Khanh" userId="ee59304d-88b6-4ecd-8f14-df2dd7d3cf76" providerId="ADAL" clId="{2A34D35A-1112-45DB-B2B1-F64427674551}" dt="2024-10-07T11:12:57.466" v="1080" actId="20577"/>
          <ac:spMkLst>
            <pc:docMk/>
            <pc:sldMk cId="2622601307" sldId="304"/>
            <ac:spMk id="2" creationId="{3BFFB703-4B7F-C142-507F-DE20E18E5F9C}"/>
          </ac:spMkLst>
        </pc:spChg>
        <pc:spChg chg="mod">
          <ac:chgData name="Nguyen Quoc Khanh" userId="ee59304d-88b6-4ecd-8f14-df2dd7d3cf76" providerId="ADAL" clId="{2A34D35A-1112-45DB-B2B1-F64427674551}" dt="2024-10-08T04:48:45.512" v="2102" actId="14100"/>
          <ac:spMkLst>
            <pc:docMk/>
            <pc:sldMk cId="2622601307" sldId="304"/>
            <ac:spMk id="3" creationId="{0FA63E7B-4A66-25BF-B2E3-AEA988B41BAD}"/>
          </ac:spMkLst>
        </pc:spChg>
        <pc:picChg chg="add mod">
          <ac:chgData name="Nguyen Quoc Khanh" userId="ee59304d-88b6-4ecd-8f14-df2dd7d3cf76" providerId="ADAL" clId="{2A34D35A-1112-45DB-B2B1-F64427674551}" dt="2024-10-08T04:49:46.944" v="2117" actId="1076"/>
          <ac:picMkLst>
            <pc:docMk/>
            <pc:sldMk cId="2622601307" sldId="304"/>
            <ac:picMk id="9" creationId="{0E533363-4F6B-4D3F-0F22-101B672A6F45}"/>
          </ac:picMkLst>
        </pc:picChg>
        <pc:picChg chg="add del mod">
          <ac:chgData name="Nguyen Quoc Khanh" userId="ee59304d-88b6-4ecd-8f14-df2dd7d3cf76" providerId="ADAL" clId="{2A34D35A-1112-45DB-B2B1-F64427674551}" dt="2024-10-08T04:06:04.842" v="1804" actId="478"/>
          <ac:picMkLst>
            <pc:docMk/>
            <pc:sldMk cId="2622601307" sldId="304"/>
            <ac:picMk id="1026" creationId="{A94E186A-04D4-D2A3-EC1D-E5756EED98C3}"/>
          </ac:picMkLst>
        </pc:picChg>
        <pc:picChg chg="add del">
          <ac:chgData name="Nguyen Quoc Khanh" userId="ee59304d-88b6-4ecd-8f14-df2dd7d3cf76" providerId="ADAL" clId="{2A34D35A-1112-45DB-B2B1-F64427674551}" dt="2024-10-08T04:06:09.211" v="1806" actId="478"/>
          <ac:picMkLst>
            <pc:docMk/>
            <pc:sldMk cId="2622601307" sldId="304"/>
            <ac:picMk id="1028" creationId="{AD0D1444-28E1-999C-07FE-5FF4C4536FF6}"/>
          </ac:picMkLst>
        </pc:picChg>
        <pc:picChg chg="add del mod">
          <ac:chgData name="Nguyen Quoc Khanh" userId="ee59304d-88b6-4ecd-8f14-df2dd7d3cf76" providerId="ADAL" clId="{2A34D35A-1112-45DB-B2B1-F64427674551}" dt="2024-10-08T04:48:27.325" v="2093" actId="478"/>
          <ac:picMkLst>
            <pc:docMk/>
            <pc:sldMk cId="2622601307" sldId="304"/>
            <ac:picMk id="1030" creationId="{E9D05044-F357-287E-02B8-3DE74BA87AA2}"/>
          </ac:picMkLst>
        </pc:picChg>
        <pc:picChg chg="add del mod">
          <ac:chgData name="Nguyen Quoc Khanh" userId="ee59304d-88b6-4ecd-8f14-df2dd7d3cf76" providerId="ADAL" clId="{2A34D35A-1112-45DB-B2B1-F64427674551}" dt="2024-10-08T04:48:26.572" v="2092" actId="478"/>
          <ac:picMkLst>
            <pc:docMk/>
            <pc:sldMk cId="2622601307" sldId="304"/>
            <ac:picMk id="1032" creationId="{873616F2-C6DA-ECE7-302A-5CCB089AFF46}"/>
          </ac:picMkLst>
        </pc:picChg>
      </pc:sldChg>
      <pc:sldChg chg="modSp add mod">
        <pc:chgData name="Nguyen Quoc Khanh" userId="ee59304d-88b6-4ecd-8f14-df2dd7d3cf76" providerId="ADAL" clId="{2A34D35A-1112-45DB-B2B1-F64427674551}" dt="2024-10-08T11:44:49.516" v="4274" actId="20577"/>
        <pc:sldMkLst>
          <pc:docMk/>
          <pc:sldMk cId="2945134337" sldId="305"/>
        </pc:sldMkLst>
        <pc:spChg chg="mod">
          <ac:chgData name="Nguyen Quoc Khanh" userId="ee59304d-88b6-4ecd-8f14-df2dd7d3cf76" providerId="ADAL" clId="{2A34D35A-1112-45DB-B2B1-F64427674551}" dt="2024-10-07T11:15:24.825" v="1135" actId="6549"/>
          <ac:spMkLst>
            <pc:docMk/>
            <pc:sldMk cId="2945134337" sldId="305"/>
            <ac:spMk id="2" creationId="{6CEAEDE0-2649-E430-DD9A-5C0272FC73D1}"/>
          </ac:spMkLst>
        </pc:spChg>
        <pc:spChg chg="mod">
          <ac:chgData name="Nguyen Quoc Khanh" userId="ee59304d-88b6-4ecd-8f14-df2dd7d3cf76" providerId="ADAL" clId="{2A34D35A-1112-45DB-B2B1-F64427674551}" dt="2024-10-08T11:44:49.516" v="4274" actId="20577"/>
          <ac:spMkLst>
            <pc:docMk/>
            <pc:sldMk cId="2945134337" sldId="305"/>
            <ac:spMk id="3" creationId="{8068E44E-1E4F-9152-7592-8E5E915617E8}"/>
          </ac:spMkLst>
        </pc:spChg>
      </pc:sldChg>
      <pc:sldChg chg="delSp modSp add mod modShow">
        <pc:chgData name="Nguyen Quoc Khanh" userId="ee59304d-88b6-4ecd-8f14-df2dd7d3cf76" providerId="ADAL" clId="{2A34D35A-1112-45DB-B2B1-F64427674551}" dt="2024-10-08T05:16:22.802" v="2338" actId="729"/>
        <pc:sldMkLst>
          <pc:docMk/>
          <pc:sldMk cId="2522523715" sldId="306"/>
        </pc:sldMkLst>
        <pc:spChg chg="mod">
          <ac:chgData name="Nguyen Quoc Khanh" userId="ee59304d-88b6-4ecd-8f14-df2dd7d3cf76" providerId="ADAL" clId="{2A34D35A-1112-45DB-B2B1-F64427674551}" dt="2024-10-08T04:50:07.163" v="2122" actId="14100"/>
          <ac:spMkLst>
            <pc:docMk/>
            <pc:sldMk cId="2522523715" sldId="306"/>
            <ac:spMk id="3" creationId="{4067FCCF-4D45-DA8E-037F-9B3FDDE6D220}"/>
          </ac:spMkLst>
        </pc:spChg>
        <pc:picChg chg="del">
          <ac:chgData name="Nguyen Quoc Khanh" userId="ee59304d-88b6-4ecd-8f14-df2dd7d3cf76" providerId="ADAL" clId="{2A34D35A-1112-45DB-B2B1-F64427674551}" dt="2024-10-08T04:50:13.437" v="2124" actId="478"/>
          <ac:picMkLst>
            <pc:docMk/>
            <pc:sldMk cId="2522523715" sldId="306"/>
            <ac:picMk id="9" creationId="{594EFC33-BDB0-C960-ED32-1ABCC84B7AAF}"/>
          </ac:picMkLst>
        </pc:picChg>
        <pc:picChg chg="mod">
          <ac:chgData name="Nguyen Quoc Khanh" userId="ee59304d-88b6-4ecd-8f14-df2dd7d3cf76" providerId="ADAL" clId="{2A34D35A-1112-45DB-B2B1-F64427674551}" dt="2024-10-08T04:50:27.625" v="2127" actId="1440"/>
          <ac:picMkLst>
            <pc:docMk/>
            <pc:sldMk cId="2522523715" sldId="306"/>
            <ac:picMk id="1030" creationId="{15BB932C-A355-79ED-8D76-77BE43BF5E4A}"/>
          </ac:picMkLst>
        </pc:picChg>
        <pc:picChg chg="del">
          <ac:chgData name="Nguyen Quoc Khanh" userId="ee59304d-88b6-4ecd-8f14-df2dd7d3cf76" providerId="ADAL" clId="{2A34D35A-1112-45DB-B2B1-F64427674551}" dt="2024-10-08T04:50:12.372" v="2123" actId="478"/>
          <ac:picMkLst>
            <pc:docMk/>
            <pc:sldMk cId="2522523715" sldId="306"/>
            <ac:picMk id="1032" creationId="{CFE90859-2BDF-8142-09C9-D52C257B9D20}"/>
          </ac:picMkLst>
        </pc:picChg>
      </pc:sldChg>
      <pc:sldChg chg="delSp modSp add mod modShow">
        <pc:chgData name="Nguyen Quoc Khanh" userId="ee59304d-88b6-4ecd-8f14-df2dd7d3cf76" providerId="ADAL" clId="{2A34D35A-1112-45DB-B2B1-F64427674551}" dt="2024-10-08T05:16:41.458" v="2341" actId="20577"/>
        <pc:sldMkLst>
          <pc:docMk/>
          <pc:sldMk cId="277875264" sldId="307"/>
        </pc:sldMkLst>
        <pc:spChg chg="mod">
          <ac:chgData name="Nguyen Quoc Khanh" userId="ee59304d-88b6-4ecd-8f14-df2dd7d3cf76" providerId="ADAL" clId="{2A34D35A-1112-45DB-B2B1-F64427674551}" dt="2024-10-08T05:16:41.458" v="2341" actId="20577"/>
          <ac:spMkLst>
            <pc:docMk/>
            <pc:sldMk cId="277875264" sldId="307"/>
            <ac:spMk id="3" creationId="{425CA800-3C04-91FF-7E34-AEC7F7232C80}"/>
          </ac:spMkLst>
        </pc:spChg>
        <pc:picChg chg="del">
          <ac:chgData name="Nguyen Quoc Khanh" userId="ee59304d-88b6-4ecd-8f14-df2dd7d3cf76" providerId="ADAL" clId="{2A34D35A-1112-45DB-B2B1-F64427674551}" dt="2024-10-08T04:50:46.469" v="2130" actId="478"/>
          <ac:picMkLst>
            <pc:docMk/>
            <pc:sldMk cId="277875264" sldId="307"/>
            <ac:picMk id="9" creationId="{566FEA42-1834-C580-EBF2-097450381590}"/>
          </ac:picMkLst>
        </pc:picChg>
        <pc:picChg chg="del">
          <ac:chgData name="Nguyen Quoc Khanh" userId="ee59304d-88b6-4ecd-8f14-df2dd7d3cf76" providerId="ADAL" clId="{2A34D35A-1112-45DB-B2B1-F64427674551}" dt="2024-10-08T04:50:45.829" v="2129" actId="478"/>
          <ac:picMkLst>
            <pc:docMk/>
            <pc:sldMk cId="277875264" sldId="307"/>
            <ac:picMk id="1030" creationId="{5A01984F-538D-2564-2099-FAFDDCE71964}"/>
          </ac:picMkLst>
        </pc:picChg>
        <pc:picChg chg="mod">
          <ac:chgData name="Nguyen Quoc Khanh" userId="ee59304d-88b6-4ecd-8f14-df2dd7d3cf76" providerId="ADAL" clId="{2A34D35A-1112-45DB-B2B1-F64427674551}" dt="2024-10-08T04:51:04.129" v="2134" actId="1440"/>
          <ac:picMkLst>
            <pc:docMk/>
            <pc:sldMk cId="277875264" sldId="307"/>
            <ac:picMk id="1032" creationId="{C9E40CF6-3351-EB4E-3460-1A8D8B16FEF5}"/>
          </ac:picMkLst>
        </pc:picChg>
      </pc:sldChg>
      <pc:sldChg chg="modSp add mod modShow">
        <pc:chgData name="Nguyen Quoc Khanh" userId="ee59304d-88b6-4ecd-8f14-df2dd7d3cf76" providerId="ADAL" clId="{2A34D35A-1112-45DB-B2B1-F64427674551}" dt="2024-10-08T05:16:22.802" v="2338" actId="729"/>
        <pc:sldMkLst>
          <pc:docMk/>
          <pc:sldMk cId="2158154560" sldId="308"/>
        </pc:sldMkLst>
        <pc:spChg chg="mod">
          <ac:chgData name="Nguyen Quoc Khanh" userId="ee59304d-88b6-4ecd-8f14-df2dd7d3cf76" providerId="ADAL" clId="{2A34D35A-1112-45DB-B2B1-F64427674551}" dt="2024-10-08T04:55:59.612" v="2136" actId="6549"/>
          <ac:spMkLst>
            <pc:docMk/>
            <pc:sldMk cId="2158154560" sldId="308"/>
            <ac:spMk id="3" creationId="{0558E447-04EA-85D7-B0A8-9C6D1A763956}"/>
          </ac:spMkLst>
        </pc:spChg>
        <pc:picChg chg="mod">
          <ac:chgData name="Nguyen Quoc Khanh" userId="ee59304d-88b6-4ecd-8f14-df2dd7d3cf76" providerId="ADAL" clId="{2A34D35A-1112-45DB-B2B1-F64427674551}" dt="2024-10-08T04:56:54.430" v="2137" actId="14826"/>
          <ac:picMkLst>
            <pc:docMk/>
            <pc:sldMk cId="2158154560" sldId="308"/>
            <ac:picMk id="1032" creationId="{BB0CB6FB-8B67-FD78-93FF-25D59CCEDF40}"/>
          </ac:picMkLst>
        </pc:picChg>
      </pc:sldChg>
      <pc:sldChg chg="addSp modSp add mod modAnim">
        <pc:chgData name="Nguyen Quoc Khanh" userId="ee59304d-88b6-4ecd-8f14-df2dd7d3cf76" providerId="ADAL" clId="{2A34D35A-1112-45DB-B2B1-F64427674551}" dt="2024-10-08T05:15:23.736" v="2335"/>
        <pc:sldMkLst>
          <pc:docMk/>
          <pc:sldMk cId="2998253216" sldId="309"/>
        </pc:sldMkLst>
        <pc:spChg chg="mod">
          <ac:chgData name="Nguyen Quoc Khanh" userId="ee59304d-88b6-4ecd-8f14-df2dd7d3cf76" providerId="ADAL" clId="{2A34D35A-1112-45DB-B2B1-F64427674551}" dt="2024-10-08T05:15:00.840" v="2331" actId="1076"/>
          <ac:spMkLst>
            <pc:docMk/>
            <pc:sldMk cId="2998253216" sldId="309"/>
            <ac:spMk id="3" creationId="{03DC4204-0296-5397-2D4A-DB4FF404A574}"/>
          </ac:spMkLst>
        </pc:spChg>
        <pc:spChg chg="add mod">
          <ac:chgData name="Nguyen Quoc Khanh" userId="ee59304d-88b6-4ecd-8f14-df2dd7d3cf76" providerId="ADAL" clId="{2A34D35A-1112-45DB-B2B1-F64427674551}" dt="2024-10-08T05:15:04.056" v="2332" actId="1076"/>
          <ac:spMkLst>
            <pc:docMk/>
            <pc:sldMk cId="2998253216" sldId="309"/>
            <ac:spMk id="12" creationId="{E24CF8F9-A51C-5041-318F-E6B7AA3300BA}"/>
          </ac:spMkLst>
        </pc:spChg>
        <pc:spChg chg="add mod">
          <ac:chgData name="Nguyen Quoc Khanh" userId="ee59304d-88b6-4ecd-8f14-df2dd7d3cf76" providerId="ADAL" clId="{2A34D35A-1112-45DB-B2B1-F64427674551}" dt="2024-10-08T05:14:47.648" v="2328" actId="1076"/>
          <ac:spMkLst>
            <pc:docMk/>
            <pc:sldMk cId="2998253216" sldId="309"/>
            <ac:spMk id="13" creationId="{B6E403B4-4139-F8C5-B983-DB2EE8F81802}"/>
          </ac:spMkLst>
        </pc:spChg>
        <pc:spChg chg="add mod">
          <ac:chgData name="Nguyen Quoc Khanh" userId="ee59304d-88b6-4ecd-8f14-df2dd7d3cf76" providerId="ADAL" clId="{2A34D35A-1112-45DB-B2B1-F64427674551}" dt="2024-10-08T05:14:51.896" v="2329" actId="1076"/>
          <ac:spMkLst>
            <pc:docMk/>
            <pc:sldMk cId="2998253216" sldId="309"/>
            <ac:spMk id="14" creationId="{B15B7A47-B48A-57E9-9FFA-B085ED1B1F6D}"/>
          </ac:spMkLst>
        </pc:spChg>
        <pc:picChg chg="add mod">
          <ac:chgData name="Nguyen Quoc Khanh" userId="ee59304d-88b6-4ecd-8f14-df2dd7d3cf76" providerId="ADAL" clId="{2A34D35A-1112-45DB-B2B1-F64427674551}" dt="2024-10-08T05:12:27.214" v="2298" actId="1076"/>
          <ac:picMkLst>
            <pc:docMk/>
            <pc:sldMk cId="2998253216" sldId="309"/>
            <ac:picMk id="8" creationId="{AA5A1435-12A7-C4F4-D9C6-784AA884BD5D}"/>
          </ac:picMkLst>
        </pc:picChg>
        <pc:picChg chg="mod modCrop">
          <ac:chgData name="Nguyen Quoc Khanh" userId="ee59304d-88b6-4ecd-8f14-df2dd7d3cf76" providerId="ADAL" clId="{2A34D35A-1112-45DB-B2B1-F64427674551}" dt="2024-10-08T05:12:27.214" v="2298" actId="1076"/>
          <ac:picMkLst>
            <pc:docMk/>
            <pc:sldMk cId="2998253216" sldId="309"/>
            <ac:picMk id="9" creationId="{9A2E88B7-5A1C-96D2-F96A-06012663BA66}"/>
          </ac:picMkLst>
        </pc:picChg>
        <pc:picChg chg="add mod">
          <ac:chgData name="Nguyen Quoc Khanh" userId="ee59304d-88b6-4ecd-8f14-df2dd7d3cf76" providerId="ADAL" clId="{2A34D35A-1112-45DB-B2B1-F64427674551}" dt="2024-10-08T05:12:27.214" v="2298" actId="1076"/>
          <ac:picMkLst>
            <pc:docMk/>
            <pc:sldMk cId="2998253216" sldId="309"/>
            <ac:picMk id="10" creationId="{053C57BB-B8DC-2AF8-70A7-FA7BC068884B}"/>
          </ac:picMkLst>
        </pc:picChg>
        <pc:picChg chg="add mod">
          <ac:chgData name="Nguyen Quoc Khanh" userId="ee59304d-88b6-4ecd-8f14-df2dd7d3cf76" providerId="ADAL" clId="{2A34D35A-1112-45DB-B2B1-F64427674551}" dt="2024-10-08T05:12:27.214" v="2298" actId="1076"/>
          <ac:picMkLst>
            <pc:docMk/>
            <pc:sldMk cId="2998253216" sldId="309"/>
            <ac:picMk id="11" creationId="{74437ACA-C5A1-0376-A2B9-78ADC4198E4C}"/>
          </ac:picMkLst>
        </pc:picChg>
      </pc:sldChg>
      <pc:sldChg chg="addSp delSp modSp add mod">
        <pc:chgData name="Nguyen Quoc Khanh" userId="ee59304d-88b6-4ecd-8f14-df2dd7d3cf76" providerId="ADAL" clId="{2A34D35A-1112-45DB-B2B1-F64427674551}" dt="2024-10-08T07:25:33.447" v="2756" actId="20577"/>
        <pc:sldMkLst>
          <pc:docMk/>
          <pc:sldMk cId="278510947" sldId="310"/>
        </pc:sldMkLst>
        <pc:spChg chg="del">
          <ac:chgData name="Nguyen Quoc Khanh" userId="ee59304d-88b6-4ecd-8f14-df2dd7d3cf76" providerId="ADAL" clId="{2A34D35A-1112-45DB-B2B1-F64427674551}" dt="2024-10-08T06:59:06.729" v="2557" actId="478"/>
          <ac:spMkLst>
            <pc:docMk/>
            <pc:sldMk cId="278510947" sldId="310"/>
            <ac:spMk id="2" creationId="{6E31E2FD-F8C2-2E2D-05C5-ED9D188D0857}"/>
          </ac:spMkLst>
        </pc:spChg>
        <pc:spChg chg="del mod">
          <ac:chgData name="Nguyen Quoc Khanh" userId="ee59304d-88b6-4ecd-8f14-df2dd7d3cf76" providerId="ADAL" clId="{2A34D35A-1112-45DB-B2B1-F64427674551}" dt="2024-10-08T06:58:29.847" v="2555" actId="478"/>
          <ac:spMkLst>
            <pc:docMk/>
            <pc:sldMk cId="278510947" sldId="310"/>
            <ac:spMk id="5" creationId="{22DBF55C-1B87-6261-CB9E-9B17B87CB801}"/>
          </ac:spMkLst>
        </pc:spChg>
        <pc:spChg chg="add del mod">
          <ac:chgData name="Nguyen Quoc Khanh" userId="ee59304d-88b6-4ecd-8f14-df2dd7d3cf76" providerId="ADAL" clId="{2A34D35A-1112-45DB-B2B1-F64427674551}" dt="2024-10-08T07:23:19.501" v="2658" actId="478"/>
          <ac:spMkLst>
            <pc:docMk/>
            <pc:sldMk cId="278510947" sldId="310"/>
            <ac:spMk id="6" creationId="{FB3283CF-BD37-1782-B000-50124478A0D4}"/>
          </ac:spMkLst>
        </pc:spChg>
        <pc:spChg chg="add del mod">
          <ac:chgData name="Nguyen Quoc Khanh" userId="ee59304d-88b6-4ecd-8f14-df2dd7d3cf76" providerId="ADAL" clId="{2A34D35A-1112-45DB-B2B1-F64427674551}" dt="2024-10-08T07:24:01.092" v="2696" actId="478"/>
          <ac:spMkLst>
            <pc:docMk/>
            <pc:sldMk cId="278510947" sldId="310"/>
            <ac:spMk id="8" creationId="{CAA75326-2DA7-54CB-BFE6-E6F3D15510FF}"/>
          </ac:spMkLst>
        </pc:spChg>
        <pc:spChg chg="add mod">
          <ac:chgData name="Nguyen Quoc Khanh" userId="ee59304d-88b6-4ecd-8f14-df2dd7d3cf76" providerId="ADAL" clId="{2A34D35A-1112-45DB-B2B1-F64427674551}" dt="2024-10-08T07:25:33.447" v="2756" actId="20577"/>
          <ac:spMkLst>
            <pc:docMk/>
            <pc:sldMk cId="278510947" sldId="310"/>
            <ac:spMk id="9" creationId="{58AE12C0-AB29-8981-7FCC-6DAD0302D716}"/>
          </ac:spMkLst>
        </pc:spChg>
        <pc:graphicFrameChg chg="add mod">
          <ac:chgData name="Nguyen Quoc Khanh" userId="ee59304d-88b6-4ecd-8f14-df2dd7d3cf76" providerId="ADAL" clId="{2A34D35A-1112-45DB-B2B1-F64427674551}" dt="2024-10-08T07:22:23.719" v="2656" actId="1076"/>
          <ac:graphicFrameMkLst>
            <pc:docMk/>
            <pc:sldMk cId="278510947" sldId="310"/>
            <ac:graphicFrameMk id="7" creationId="{C4E08EC1-2D6C-4231-49F1-EBD4C8F9A384}"/>
          </ac:graphicFrameMkLst>
        </pc:graphicFrameChg>
        <pc:graphicFrameChg chg="mod">
          <ac:chgData name="Nguyen Quoc Khanh" userId="ee59304d-88b6-4ecd-8f14-df2dd7d3cf76" providerId="ADAL" clId="{2A34D35A-1112-45DB-B2B1-F64427674551}" dt="2024-10-08T07:24:38.151" v="2700" actId="14100"/>
          <ac:graphicFrameMkLst>
            <pc:docMk/>
            <pc:sldMk cId="278510947" sldId="310"/>
            <ac:graphicFrameMk id="11" creationId="{7E3DABAF-4FD1-3C23-5CD9-3C757C107C6B}"/>
          </ac:graphicFrameMkLst>
        </pc:graphicFrameChg>
        <pc:picChg chg="del">
          <ac:chgData name="Nguyen Quoc Khanh" userId="ee59304d-88b6-4ecd-8f14-df2dd7d3cf76" providerId="ADAL" clId="{2A34D35A-1112-45DB-B2B1-F64427674551}" dt="2024-10-08T06:58:27.887" v="2553" actId="478"/>
          <ac:picMkLst>
            <pc:docMk/>
            <pc:sldMk cId="278510947" sldId="310"/>
            <ac:picMk id="3" creationId="{EA46BDFD-4AA2-95CB-0EDC-ADCA29128860}"/>
          </ac:picMkLst>
        </pc:picChg>
      </pc:sldChg>
      <pc:sldChg chg="add del">
        <pc:chgData name="Nguyen Quoc Khanh" userId="ee59304d-88b6-4ecd-8f14-df2dd7d3cf76" providerId="ADAL" clId="{2A34D35A-1112-45DB-B2B1-F64427674551}" dt="2024-10-08T07:37:48.217" v="2839" actId="47"/>
        <pc:sldMkLst>
          <pc:docMk/>
          <pc:sldMk cId="3954018268" sldId="311"/>
        </pc:sldMkLst>
      </pc:sldChg>
      <pc:sldChg chg="modSp add mod">
        <pc:chgData name="Nguyen Quoc Khanh" userId="ee59304d-88b6-4ecd-8f14-df2dd7d3cf76" providerId="ADAL" clId="{2A34D35A-1112-45DB-B2B1-F64427674551}" dt="2024-10-08T07:38:16.993" v="2846" actId="5793"/>
        <pc:sldMkLst>
          <pc:docMk/>
          <pc:sldMk cId="413599462" sldId="312"/>
        </pc:sldMkLst>
        <pc:spChg chg="mod">
          <ac:chgData name="Nguyen Quoc Khanh" userId="ee59304d-88b6-4ecd-8f14-df2dd7d3cf76" providerId="ADAL" clId="{2A34D35A-1112-45DB-B2B1-F64427674551}" dt="2024-10-08T07:38:16.993" v="2846" actId="5793"/>
          <ac:spMkLst>
            <pc:docMk/>
            <pc:sldMk cId="413599462" sldId="312"/>
            <ac:spMk id="2" creationId="{B0EA6EFC-64D0-605A-DD0D-0E92B1A31B8C}"/>
          </ac:spMkLst>
        </pc:spChg>
        <pc:spChg chg="mod">
          <ac:chgData name="Nguyen Quoc Khanh" userId="ee59304d-88b6-4ecd-8f14-df2dd7d3cf76" providerId="ADAL" clId="{2A34D35A-1112-45DB-B2B1-F64427674551}" dt="2024-10-08T07:37:42.820" v="2838" actId="14100"/>
          <ac:spMkLst>
            <pc:docMk/>
            <pc:sldMk cId="413599462" sldId="312"/>
            <ac:spMk id="3" creationId="{C23643C2-410E-7838-CB9A-CDC165892679}"/>
          </ac:spMkLst>
        </pc:spChg>
      </pc:sldChg>
      <pc:sldChg chg="addSp delSp modSp add mod ord">
        <pc:chgData name="Nguyen Quoc Khanh" userId="ee59304d-88b6-4ecd-8f14-df2dd7d3cf76" providerId="ADAL" clId="{2A34D35A-1112-45DB-B2B1-F64427674551}" dt="2024-10-08T11:49:16.527" v="4317" actId="20577"/>
        <pc:sldMkLst>
          <pc:docMk/>
          <pc:sldMk cId="3258038884" sldId="313"/>
        </pc:sldMkLst>
        <pc:spChg chg="mod">
          <ac:chgData name="Nguyen Quoc Khanh" userId="ee59304d-88b6-4ecd-8f14-df2dd7d3cf76" providerId="ADAL" clId="{2A34D35A-1112-45DB-B2B1-F64427674551}" dt="2024-10-08T11:49:16.527" v="4317" actId="20577"/>
          <ac:spMkLst>
            <pc:docMk/>
            <pc:sldMk cId="3258038884" sldId="313"/>
            <ac:spMk id="2" creationId="{30B814D7-1075-F4F0-FF81-D0A625D91029}"/>
          </ac:spMkLst>
        </pc:spChg>
        <pc:spChg chg="del mod">
          <ac:chgData name="Nguyen Quoc Khanh" userId="ee59304d-88b6-4ecd-8f14-df2dd7d3cf76" providerId="ADAL" clId="{2A34D35A-1112-45DB-B2B1-F64427674551}" dt="2024-10-08T11:18:33.239" v="2890"/>
          <ac:spMkLst>
            <pc:docMk/>
            <pc:sldMk cId="3258038884" sldId="313"/>
            <ac:spMk id="3" creationId="{09EB91AA-E364-6541-1E24-11FBB2BDA4DA}"/>
          </ac:spMkLst>
        </pc:spChg>
        <pc:spChg chg="add del mod">
          <ac:chgData name="Nguyen Quoc Khanh" userId="ee59304d-88b6-4ecd-8f14-df2dd7d3cf76" providerId="ADAL" clId="{2A34D35A-1112-45DB-B2B1-F64427674551}" dt="2024-10-08T11:46:09.929" v="4277" actId="478"/>
          <ac:spMkLst>
            <pc:docMk/>
            <pc:sldMk cId="3258038884" sldId="313"/>
            <ac:spMk id="10" creationId="{953CC380-11DF-517B-CBF2-A1A53F6FDB95}"/>
          </ac:spMkLst>
        </pc:spChg>
        <pc:spChg chg="add del mod">
          <ac:chgData name="Nguyen Quoc Khanh" userId="ee59304d-88b6-4ecd-8f14-df2dd7d3cf76" providerId="ADAL" clId="{2A34D35A-1112-45DB-B2B1-F64427674551}" dt="2024-10-08T11:46:13.124" v="4278" actId="478"/>
          <ac:spMkLst>
            <pc:docMk/>
            <pc:sldMk cId="3258038884" sldId="313"/>
            <ac:spMk id="11" creationId="{FCD5873B-2CB1-5C0A-EA28-3A8466EC596B}"/>
          </ac:spMkLst>
        </pc:spChg>
        <pc:spChg chg="add del mod">
          <ac:chgData name="Nguyen Quoc Khanh" userId="ee59304d-88b6-4ecd-8f14-df2dd7d3cf76" providerId="ADAL" clId="{2A34D35A-1112-45DB-B2B1-F64427674551}" dt="2024-10-08T11:46:13.124" v="4278" actId="478"/>
          <ac:spMkLst>
            <pc:docMk/>
            <pc:sldMk cId="3258038884" sldId="313"/>
            <ac:spMk id="12" creationId="{2C664DB8-78A7-A42C-0F61-9131CF5B5F6B}"/>
          </ac:spMkLst>
        </pc:spChg>
        <pc:spChg chg="add del mod">
          <ac:chgData name="Nguyen Quoc Khanh" userId="ee59304d-88b6-4ecd-8f14-df2dd7d3cf76" providerId="ADAL" clId="{2A34D35A-1112-45DB-B2B1-F64427674551}" dt="2024-10-08T11:46:13.124" v="4278" actId="478"/>
          <ac:spMkLst>
            <pc:docMk/>
            <pc:sldMk cId="3258038884" sldId="313"/>
            <ac:spMk id="13" creationId="{69D440CE-D078-DAFC-5030-2B2A452B75ED}"/>
          </ac:spMkLst>
        </pc:spChg>
        <pc:spChg chg="add mod">
          <ac:chgData name="Nguyen Quoc Khanh" userId="ee59304d-88b6-4ecd-8f14-df2dd7d3cf76" providerId="ADAL" clId="{2A34D35A-1112-45DB-B2B1-F64427674551}" dt="2024-10-08T11:47:51.900" v="4302" actId="27636"/>
          <ac:spMkLst>
            <pc:docMk/>
            <pc:sldMk cId="3258038884" sldId="313"/>
            <ac:spMk id="15" creationId="{1E8AEF30-5A3C-6A37-EBDD-12730847BB2A}"/>
          </ac:spMkLst>
        </pc:spChg>
        <pc:graphicFrameChg chg="add del mod modGraphic">
          <ac:chgData name="Nguyen Quoc Khanh" userId="ee59304d-88b6-4ecd-8f14-df2dd7d3cf76" providerId="ADAL" clId="{2A34D35A-1112-45DB-B2B1-F64427674551}" dt="2024-10-08T11:46:13.124" v="4278" actId="478"/>
          <ac:graphicFrameMkLst>
            <pc:docMk/>
            <pc:sldMk cId="3258038884" sldId="313"/>
            <ac:graphicFrameMk id="8" creationId="{6B60E72D-66A2-3B62-FAFA-4F1D95DE4B83}"/>
          </ac:graphicFrameMkLst>
        </pc:graphicFrameChg>
        <pc:graphicFrameChg chg="add del mod modGraphic">
          <ac:chgData name="Nguyen Quoc Khanh" userId="ee59304d-88b6-4ecd-8f14-df2dd7d3cf76" providerId="ADAL" clId="{2A34D35A-1112-45DB-B2B1-F64427674551}" dt="2024-10-08T11:46:13.124" v="4278" actId="478"/>
          <ac:graphicFrameMkLst>
            <pc:docMk/>
            <pc:sldMk cId="3258038884" sldId="313"/>
            <ac:graphicFrameMk id="9" creationId="{3C2893FC-9F39-FE35-E85E-13B1E6254204}"/>
          </ac:graphicFrameMkLst>
        </pc:graphicFrameChg>
      </pc:sldChg>
      <pc:sldChg chg="addSp modSp add mod">
        <pc:chgData name="Nguyen Quoc Khanh" userId="ee59304d-88b6-4ecd-8f14-df2dd7d3cf76" providerId="ADAL" clId="{2A34D35A-1112-45DB-B2B1-F64427674551}" dt="2024-10-08T11:38:45.650" v="3987" actId="207"/>
        <pc:sldMkLst>
          <pc:docMk/>
          <pc:sldMk cId="2698051866" sldId="314"/>
        </pc:sldMkLst>
        <pc:spChg chg="add mod">
          <ac:chgData name="Nguyen Quoc Khanh" userId="ee59304d-88b6-4ecd-8f14-df2dd7d3cf76" providerId="ADAL" clId="{2A34D35A-1112-45DB-B2B1-F64427674551}" dt="2024-10-08T11:38:45.650" v="3987" actId="207"/>
          <ac:spMkLst>
            <pc:docMk/>
            <pc:sldMk cId="2698051866" sldId="314"/>
            <ac:spMk id="3" creationId="{635B82C6-3A26-27BB-367E-2F87DC5576AA}"/>
          </ac:spMkLst>
        </pc:spChg>
        <pc:spChg chg="mod">
          <ac:chgData name="Nguyen Quoc Khanh" userId="ee59304d-88b6-4ecd-8f14-df2dd7d3cf76" providerId="ADAL" clId="{2A34D35A-1112-45DB-B2B1-F64427674551}" dt="2024-10-08T11:35:14.966" v="3638" actId="1037"/>
          <ac:spMkLst>
            <pc:docMk/>
            <pc:sldMk cId="2698051866" sldId="314"/>
            <ac:spMk id="10" creationId="{F6DCC0EA-833F-57BA-2168-488E5190EAA1}"/>
          </ac:spMkLst>
        </pc:spChg>
        <pc:spChg chg="mod">
          <ac:chgData name="Nguyen Quoc Khanh" userId="ee59304d-88b6-4ecd-8f14-df2dd7d3cf76" providerId="ADAL" clId="{2A34D35A-1112-45DB-B2B1-F64427674551}" dt="2024-10-08T11:35:04.502" v="3610" actId="1076"/>
          <ac:spMkLst>
            <pc:docMk/>
            <pc:sldMk cId="2698051866" sldId="314"/>
            <ac:spMk id="11" creationId="{C2DB542C-2277-3D6B-57CB-A0C344F6A2A9}"/>
          </ac:spMkLst>
        </pc:spChg>
        <pc:spChg chg="mod">
          <ac:chgData name="Nguyen Quoc Khanh" userId="ee59304d-88b6-4ecd-8f14-df2dd7d3cf76" providerId="ADAL" clId="{2A34D35A-1112-45DB-B2B1-F64427674551}" dt="2024-10-08T11:35:14.966" v="3638" actId="1037"/>
          <ac:spMkLst>
            <pc:docMk/>
            <pc:sldMk cId="2698051866" sldId="314"/>
            <ac:spMk id="12" creationId="{2D3E14A8-67B8-52C4-EB06-6FE4765C2F51}"/>
          </ac:spMkLst>
        </pc:spChg>
        <pc:graphicFrameChg chg="mod">
          <ac:chgData name="Nguyen Quoc Khanh" userId="ee59304d-88b6-4ecd-8f14-df2dd7d3cf76" providerId="ADAL" clId="{2A34D35A-1112-45DB-B2B1-F64427674551}" dt="2024-10-08T11:35:14.966" v="3638" actId="1037"/>
          <ac:graphicFrameMkLst>
            <pc:docMk/>
            <pc:sldMk cId="2698051866" sldId="314"/>
            <ac:graphicFrameMk id="8" creationId="{B732968E-EC36-514F-FE92-4C36D827E9EB}"/>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bg1"/>
                </a:solidFill>
                <a:latin typeface="+mn-lt"/>
                <a:ea typeface="+mn-ea"/>
                <a:cs typeface="+mn-cs"/>
              </a:defRPr>
            </a:pPr>
            <a:r>
              <a:rPr lang="en-US"/>
              <a:t>Tỷ trọng kim ngạch xuất nhập </a:t>
            </a:r>
            <a:r>
              <a:rPr lang="vi-VN"/>
              <a:t>khẩu</a:t>
            </a:r>
            <a:r>
              <a:rPr lang="en-US"/>
              <a:t> năm 2023</a:t>
            </a:r>
            <a:endParaRPr lang="vi-VN"/>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bg1"/>
              </a:solidFill>
              <a:latin typeface="+mn-lt"/>
              <a:ea typeface="+mn-ea"/>
              <a:cs typeface="+mn-cs"/>
            </a:defRPr>
          </a:pPr>
          <a:endParaRPr lang="vi-VN"/>
        </a:p>
      </c:txPr>
    </c:title>
    <c:autoTitleDeleted val="0"/>
    <c:plotArea>
      <c:layout>
        <c:manualLayout>
          <c:layoutTarget val="inner"/>
          <c:xMode val="edge"/>
          <c:yMode val="edge"/>
          <c:x val="0.18385420767716534"/>
          <c:y val="5.156249682809444E-2"/>
          <c:w val="0.63229170767716536"/>
          <c:h val="0.94843750317190556"/>
        </c:manualLayout>
      </c:layout>
      <c:pieChart>
        <c:varyColors val="1"/>
        <c:ser>
          <c:idx val="0"/>
          <c:order val="0"/>
          <c:tx>
            <c:strRef>
              <c:f>Sheet1!$B$1</c:f>
              <c:strCache>
                <c:ptCount val="1"/>
                <c:pt idx="0">
                  <c:v>Trị giá xuất khẩu</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02D-4465-B2E8-94CB1D6B27F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02D-4465-B2E8-94CB1D6B27F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02D-4465-B2E8-94CB1D6B27FB}"/>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02D-4465-B2E8-94CB1D6B27FB}"/>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A02D-4465-B2E8-94CB1D6B27FB}"/>
              </c:ext>
            </c:extLst>
          </c:dPt>
          <c:dLbls>
            <c:dLbl>
              <c:idx val="0"/>
              <c:layout>
                <c:manualLayout>
                  <c:x val="-0.12250330312376342"/>
                  <c:y val="0.14749118630259384"/>
                </c:manualLayout>
              </c:layout>
              <c:spPr>
                <a:noFill/>
                <a:ln>
                  <a:noFill/>
                </a:ln>
                <a:effectLst/>
              </c:spPr>
              <c:txPr>
                <a:bodyPr rot="0" spcFirstLastPara="1" vertOverflow="ellipsis" vert="horz" wrap="square" anchor="ctr" anchorCtr="1"/>
                <a:lstStyle/>
                <a:p>
                  <a:pPr algn="ctr" rtl="0">
                    <a:defRPr sz="1197" b="1" i="0" u="none" strike="noStrike" kern="1200" baseline="0">
                      <a:solidFill>
                        <a:schemeClr val="bg1"/>
                      </a:solidFill>
                      <a:latin typeface="+mn-lt"/>
                      <a:ea typeface="+mn-ea"/>
                      <a:cs typeface="+mn-cs"/>
                    </a:defRPr>
                  </a:pPr>
                  <a:endParaRPr lang="vi-VN"/>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02D-4465-B2E8-94CB1D6B27FB}"/>
                </c:ext>
              </c:extLst>
            </c:dLbl>
            <c:dLbl>
              <c:idx val="1"/>
              <c:layout>
                <c:manualLayout>
                  <c:x val="-0.1177117376586768"/>
                  <c:y val="4.3370614625516044E-2"/>
                </c:manualLayout>
              </c:layout>
              <c:spPr>
                <a:noFill/>
                <a:ln>
                  <a:noFill/>
                </a:ln>
                <a:effectLst/>
              </c:spPr>
              <c:txPr>
                <a:bodyPr rot="0" spcFirstLastPara="1" vertOverflow="ellipsis" vert="horz" wrap="square" anchor="ctr" anchorCtr="1"/>
                <a:lstStyle/>
                <a:p>
                  <a:pPr algn="ctr" rtl="0">
                    <a:defRPr sz="1197" b="1" i="0" u="none" strike="noStrike" kern="1200" baseline="0">
                      <a:solidFill>
                        <a:schemeClr val="bg1"/>
                      </a:solidFill>
                      <a:latin typeface="+mn-lt"/>
                      <a:ea typeface="+mn-ea"/>
                      <a:cs typeface="+mn-cs"/>
                    </a:defRPr>
                  </a:pPr>
                  <a:endParaRPr lang="vi-VN"/>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02D-4465-B2E8-94CB1D6B27FB}"/>
                </c:ext>
              </c:extLst>
            </c:dLbl>
            <c:dLbl>
              <c:idx val="2"/>
              <c:layout>
                <c:manualLayout>
                  <c:x val="-0.16179170767716547"/>
                  <c:y val="-0.16786471654375512"/>
                </c:manualLayout>
              </c:layout>
              <c:spPr>
                <a:noFill/>
                <a:ln>
                  <a:noFill/>
                </a:ln>
                <a:effectLst/>
              </c:spPr>
              <c:txPr>
                <a:bodyPr rot="0" spcFirstLastPara="1" vertOverflow="ellipsis" vert="horz" wrap="square" anchor="ctr" anchorCtr="1"/>
                <a:lstStyle/>
                <a:p>
                  <a:pPr algn="ctr" rtl="0">
                    <a:defRPr sz="1197" b="1" i="0" u="none" strike="noStrike" kern="1200" baseline="0">
                      <a:solidFill>
                        <a:schemeClr val="bg1"/>
                      </a:solidFill>
                      <a:latin typeface="+mn-lt"/>
                      <a:ea typeface="+mn-ea"/>
                      <a:cs typeface="+mn-cs"/>
                    </a:defRPr>
                  </a:pPr>
                  <a:endParaRPr lang="vi-VN"/>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02D-4465-B2E8-94CB1D6B27FB}"/>
                </c:ext>
              </c:extLst>
            </c:dLbl>
            <c:dLbl>
              <c:idx val="3"/>
              <c:layout>
                <c:manualLayout>
                  <c:x val="0.17785199311023622"/>
                  <c:y val="-0.12263809531015663"/>
                </c:manualLayout>
              </c:layout>
              <c:spPr>
                <a:noFill/>
                <a:ln>
                  <a:noFill/>
                </a:ln>
                <a:effectLst/>
              </c:spPr>
              <c:txPr>
                <a:bodyPr rot="0" spcFirstLastPara="1" vertOverflow="ellipsis" vert="horz" wrap="square" anchor="ctr" anchorCtr="1"/>
                <a:lstStyle/>
                <a:p>
                  <a:pPr algn="ctr" rtl="0">
                    <a:defRPr sz="1197" b="1" i="0" u="none" strike="noStrike" kern="1200" baseline="0">
                      <a:solidFill>
                        <a:schemeClr val="bg1"/>
                      </a:solidFill>
                      <a:latin typeface="+mn-lt"/>
                      <a:ea typeface="+mn-ea"/>
                      <a:cs typeface="+mn-cs"/>
                    </a:defRPr>
                  </a:pPr>
                  <a:endParaRPr lang="vi-VN"/>
                </a:p>
              </c:txPr>
              <c:dLblPos val="bestFit"/>
              <c:showLegendKey val="0"/>
              <c:showVal val="0"/>
              <c:showCatName val="1"/>
              <c:showSerName val="0"/>
              <c:showPercent val="1"/>
              <c:showBubbleSize val="0"/>
              <c:extLst>
                <c:ext xmlns:c15="http://schemas.microsoft.com/office/drawing/2012/chart" uri="{CE6537A1-D6FC-4f65-9D91-7224C49458BB}">
                  <c15:layout>
                    <c:manualLayout>
                      <c:w val="0.273984375"/>
                      <c:h val="0.24960935964509354"/>
                    </c:manualLayout>
                  </c15:layout>
                </c:ext>
                <c:ext xmlns:c16="http://schemas.microsoft.com/office/drawing/2014/chart" uri="{C3380CC4-5D6E-409C-BE32-E72D297353CC}">
                  <c16:uniqueId val="{00000007-A02D-4465-B2E8-94CB1D6B27FB}"/>
                </c:ext>
              </c:extLst>
            </c:dLbl>
            <c:dLbl>
              <c:idx val="4"/>
              <c:layout>
                <c:manualLayout>
                  <c:x val="0.20629804379921254"/>
                  <c:y val="0.18768748845426375"/>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2867187499999997"/>
                      <c:h val="0.24960935964509354"/>
                    </c:manualLayout>
                  </c15:layout>
                </c:ext>
                <c:ext xmlns:c16="http://schemas.microsoft.com/office/drawing/2014/chart" uri="{C3380CC4-5D6E-409C-BE32-E72D297353CC}">
                  <c16:uniqueId val="{00000009-A02D-4465-B2E8-94CB1D6B27FB}"/>
                </c:ext>
              </c:extLst>
            </c:dLbl>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vi-VN"/>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Gia Lai</c:v>
                </c:pt>
                <c:pt idx="1">
                  <c:v>Kontum</c:v>
                </c:pt>
                <c:pt idx="2">
                  <c:v>Đaklak</c:v>
                </c:pt>
                <c:pt idx="3">
                  <c:v>Lâm Đồng</c:v>
                </c:pt>
                <c:pt idx="4">
                  <c:v>Đak Nông</c:v>
                </c:pt>
              </c:strCache>
            </c:strRef>
          </c:cat>
          <c:val>
            <c:numRef>
              <c:f>Sheet1!$B$2:$B$6</c:f>
              <c:numCache>
                <c:formatCode>General</c:formatCode>
                <c:ptCount val="5"/>
                <c:pt idx="0">
                  <c:v>790</c:v>
                </c:pt>
                <c:pt idx="1">
                  <c:v>367</c:v>
                </c:pt>
                <c:pt idx="2">
                  <c:v>1960</c:v>
                </c:pt>
                <c:pt idx="3">
                  <c:v>935.6</c:v>
                </c:pt>
                <c:pt idx="4">
                  <c:v>1175</c:v>
                </c:pt>
              </c:numCache>
            </c:numRef>
          </c:val>
          <c:extLst>
            <c:ext xmlns:c16="http://schemas.microsoft.com/office/drawing/2014/chart" uri="{C3380CC4-5D6E-409C-BE32-E72D297353CC}">
              <c16:uniqueId val="{0000000A-A02D-4465-B2E8-94CB1D6B27FB}"/>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mn-lt"/>
        </a:defRPr>
      </a:pPr>
      <a:endParaRPr lang="vi-V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85420767716534"/>
          <c:y val="5.156249682809444E-2"/>
          <c:w val="0.63229170767716536"/>
          <c:h val="0.94843750317190556"/>
        </c:manualLayout>
      </c:layout>
      <c:pieChart>
        <c:varyColors val="1"/>
        <c:ser>
          <c:idx val="0"/>
          <c:order val="0"/>
          <c:tx>
            <c:strRef>
              <c:f>Sheet1!$B$1</c:f>
              <c:strCache>
                <c:ptCount val="1"/>
                <c:pt idx="0">
                  <c:v>Trị giá xuất khẩu</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02D-4465-B2E8-94CB1D6B27FB}"/>
              </c:ext>
            </c:extLst>
          </c:dPt>
          <c:dPt>
            <c:idx val="1"/>
            <c:bubble3D val="0"/>
            <c:spPr>
              <a:noFill/>
              <a:ln>
                <a:noFill/>
              </a:ln>
              <a:effectLst/>
            </c:spPr>
            <c:extLst>
              <c:ext xmlns:c16="http://schemas.microsoft.com/office/drawing/2014/chart" uri="{C3380CC4-5D6E-409C-BE32-E72D297353CC}">
                <c16:uniqueId val="{00000003-A02D-4465-B2E8-94CB1D6B27FB}"/>
              </c:ext>
            </c:extLst>
          </c:dPt>
          <c:dPt>
            <c:idx val="2"/>
            <c:bubble3D val="0"/>
            <c:spPr>
              <a:noFill/>
              <a:ln>
                <a:noFill/>
              </a:ln>
              <a:effectLst/>
            </c:spPr>
            <c:extLst>
              <c:ext xmlns:c16="http://schemas.microsoft.com/office/drawing/2014/chart" uri="{C3380CC4-5D6E-409C-BE32-E72D297353CC}">
                <c16:uniqueId val="{00000005-A02D-4465-B2E8-94CB1D6B27FB}"/>
              </c:ext>
            </c:extLst>
          </c:dPt>
          <c:dPt>
            <c:idx val="3"/>
            <c:bubble3D val="0"/>
            <c:spPr>
              <a:noFill/>
              <a:ln>
                <a:noFill/>
              </a:ln>
              <a:effectLst/>
            </c:spPr>
            <c:extLst>
              <c:ext xmlns:c16="http://schemas.microsoft.com/office/drawing/2014/chart" uri="{C3380CC4-5D6E-409C-BE32-E72D297353CC}">
                <c16:uniqueId val="{00000007-A02D-4465-B2E8-94CB1D6B27FB}"/>
              </c:ext>
            </c:extLst>
          </c:dPt>
          <c:dPt>
            <c:idx val="4"/>
            <c:bubble3D val="0"/>
            <c:spPr>
              <a:noFill/>
              <a:ln>
                <a:noFill/>
              </a:ln>
              <a:effectLst/>
            </c:spPr>
            <c:extLst>
              <c:ext xmlns:c16="http://schemas.microsoft.com/office/drawing/2014/chart" uri="{C3380CC4-5D6E-409C-BE32-E72D297353CC}">
                <c16:uniqueId val="{00000009-A02D-4465-B2E8-94CB1D6B27FB}"/>
              </c:ext>
            </c:extLst>
          </c:dPt>
          <c:dLbls>
            <c:dLbl>
              <c:idx val="0"/>
              <c:layout>
                <c:manualLayout>
                  <c:x val="-9.9904679312462968E-2"/>
                  <c:y val="0.19071379268437091"/>
                </c:manualLayout>
              </c:layout>
              <c:tx>
                <c:rich>
                  <a:bodyPr rot="0" spcFirstLastPara="1" vertOverflow="ellipsis" vert="horz" wrap="square" anchor="ctr" anchorCtr="1"/>
                  <a:lstStyle/>
                  <a:p>
                    <a:pPr algn="ctr" rtl="0">
                      <a:defRPr sz="1200" b="1" i="0" u="none" strike="noStrike" kern="1200" baseline="0">
                        <a:solidFill>
                          <a:schemeClr val="bg1"/>
                        </a:solidFill>
                        <a:latin typeface="+mn-lt"/>
                        <a:ea typeface="+mn-ea"/>
                        <a:cs typeface="+mn-cs"/>
                      </a:defRPr>
                    </a:pPr>
                    <a:fld id="{7865E636-5206-4054-AD7D-598ABF494C41}" type="CATEGORYNAME">
                      <a:rPr lang="en-US" sz="1600"/>
                      <a:pPr algn="ctr" rtl="0">
                        <a:defRPr sz="1200" b="1" i="0" u="none" strike="noStrike" kern="1200" baseline="0">
                          <a:solidFill>
                            <a:schemeClr val="bg1"/>
                          </a:solidFill>
                          <a:latin typeface="+mn-lt"/>
                          <a:ea typeface="+mn-ea"/>
                          <a:cs typeface="+mn-cs"/>
                        </a:defRPr>
                      </a:pPr>
                      <a:t>[TÊN THỂ LOẠI]</a:t>
                    </a:fld>
                    <a:r>
                      <a:rPr lang="en-US" sz="1200" baseline="0"/>
                      <a:t>
</a:t>
                    </a:r>
                    <a:fld id="{9110604F-AE6F-4B47-86E3-531F45ACA877}" type="PERCENTAGE">
                      <a:rPr lang="en-US" sz="1200" baseline="0"/>
                      <a:pPr algn="ctr" rtl="0">
                        <a:defRPr sz="1200" b="1" i="0" u="none" strike="noStrike" kern="1200" baseline="0">
                          <a:solidFill>
                            <a:schemeClr val="bg1"/>
                          </a:solidFill>
                          <a:latin typeface="+mn-lt"/>
                          <a:ea typeface="+mn-ea"/>
                          <a:cs typeface="+mn-cs"/>
                        </a:defRPr>
                      </a:pPr>
                      <a:t>[PHẦN TRĂM]</a:t>
                    </a:fld>
                    <a:endParaRPr lang="en-US" sz="1200" baseline="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8.7250521543988227E-2"/>
                      <c:h val="0.11313773363830702"/>
                    </c:manualLayout>
                  </c15:layout>
                  <c15:dlblFieldTable/>
                  <c15:showDataLabelsRange val="0"/>
                </c:ext>
                <c:ext xmlns:c16="http://schemas.microsoft.com/office/drawing/2014/chart" uri="{C3380CC4-5D6E-409C-BE32-E72D297353CC}">
                  <c16:uniqueId val="{00000001-A02D-4465-B2E8-94CB1D6B27FB}"/>
                </c:ext>
              </c:extLst>
            </c:dLbl>
            <c:dLbl>
              <c:idx val="1"/>
              <c:delete val="1"/>
              <c:extLst>
                <c:ext xmlns:c15="http://schemas.microsoft.com/office/drawing/2012/chart" uri="{CE6537A1-D6FC-4f65-9D91-7224C49458BB}"/>
                <c:ext xmlns:c16="http://schemas.microsoft.com/office/drawing/2014/chart" uri="{C3380CC4-5D6E-409C-BE32-E72D297353CC}">
                  <c16:uniqueId val="{00000003-A02D-4465-B2E8-94CB1D6B27FB}"/>
                </c:ext>
              </c:extLst>
            </c:dLbl>
            <c:dLbl>
              <c:idx val="2"/>
              <c:delete val="1"/>
              <c:extLst>
                <c:ext xmlns:c15="http://schemas.microsoft.com/office/drawing/2012/chart" uri="{CE6537A1-D6FC-4f65-9D91-7224C49458BB}"/>
                <c:ext xmlns:c16="http://schemas.microsoft.com/office/drawing/2014/chart" uri="{C3380CC4-5D6E-409C-BE32-E72D297353CC}">
                  <c16:uniqueId val="{00000005-A02D-4465-B2E8-94CB1D6B27FB}"/>
                </c:ext>
              </c:extLst>
            </c:dLbl>
            <c:dLbl>
              <c:idx val="3"/>
              <c:delete val="1"/>
              <c:extLst>
                <c:ext xmlns:c15="http://schemas.microsoft.com/office/drawing/2012/chart" uri="{CE6537A1-D6FC-4f65-9D91-7224C49458BB}">
                  <c15:layout>
                    <c:manualLayout>
                      <c:w val="0.273984375"/>
                      <c:h val="0.24960935964509354"/>
                    </c:manualLayout>
                  </c15:layout>
                </c:ext>
                <c:ext xmlns:c16="http://schemas.microsoft.com/office/drawing/2014/chart" uri="{C3380CC4-5D6E-409C-BE32-E72D297353CC}">
                  <c16:uniqueId val="{00000007-A02D-4465-B2E8-94CB1D6B27FB}"/>
                </c:ext>
              </c:extLst>
            </c:dLbl>
            <c:dLbl>
              <c:idx val="4"/>
              <c:delete val="1"/>
              <c:extLst>
                <c:ext xmlns:c15="http://schemas.microsoft.com/office/drawing/2012/chart" uri="{CE6537A1-D6FC-4f65-9D91-7224C49458BB}">
                  <c15:layout>
                    <c:manualLayout>
                      <c:w val="0.22867187499999997"/>
                      <c:h val="0.24960935964509354"/>
                    </c:manualLayout>
                  </c15:layout>
                </c:ext>
                <c:ext xmlns:c16="http://schemas.microsoft.com/office/drawing/2014/chart" uri="{C3380CC4-5D6E-409C-BE32-E72D297353CC}">
                  <c16:uniqueId val="{00000009-A02D-4465-B2E8-94CB1D6B27FB}"/>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vi-VN"/>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Gia Lai</c:v>
                </c:pt>
                <c:pt idx="1">
                  <c:v>Kontum</c:v>
                </c:pt>
                <c:pt idx="2">
                  <c:v>Đaklak</c:v>
                </c:pt>
                <c:pt idx="3">
                  <c:v>Lâm Đồng</c:v>
                </c:pt>
                <c:pt idx="4">
                  <c:v>Đak Nông</c:v>
                </c:pt>
              </c:strCache>
            </c:strRef>
          </c:cat>
          <c:val>
            <c:numRef>
              <c:f>Sheet1!$B$2:$B$6</c:f>
              <c:numCache>
                <c:formatCode>General</c:formatCode>
                <c:ptCount val="5"/>
                <c:pt idx="0">
                  <c:v>790</c:v>
                </c:pt>
                <c:pt idx="1">
                  <c:v>367</c:v>
                </c:pt>
                <c:pt idx="2">
                  <c:v>1960</c:v>
                </c:pt>
                <c:pt idx="3">
                  <c:v>935.6</c:v>
                </c:pt>
                <c:pt idx="4">
                  <c:v>1175</c:v>
                </c:pt>
              </c:numCache>
            </c:numRef>
          </c:val>
          <c:extLst>
            <c:ext xmlns:c16="http://schemas.microsoft.com/office/drawing/2014/chart" uri="{C3380CC4-5D6E-409C-BE32-E72D297353CC}">
              <c16:uniqueId val="{0000000A-A02D-4465-B2E8-94CB1D6B27FB}"/>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mn-lt"/>
        </a:defRPr>
      </a:pPr>
      <a:endParaRPr lang="vi-VN"/>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a:extLst>
              <a:ext uri="{FF2B5EF4-FFF2-40B4-BE49-F238E27FC236}">
                <a16:creationId xmlns:a16="http://schemas.microsoft.com/office/drawing/2014/main" id="{6543963B-E52C-6A3B-EDE8-EC0AE2A89DEC}"/>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vi-VN"/>
          </a:p>
        </p:txBody>
      </p:sp>
      <p:sp>
        <p:nvSpPr>
          <p:cNvPr id="3" name="Chỗ dành sẵn cho Ngày tháng 2">
            <a:extLst>
              <a:ext uri="{FF2B5EF4-FFF2-40B4-BE49-F238E27FC236}">
                <a16:creationId xmlns:a16="http://schemas.microsoft.com/office/drawing/2014/main" id="{930F41A6-63E2-62A3-5192-043D94C30796}"/>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r>
              <a:rPr lang="vi-VN"/>
              <a:t>10/10/2024</a:t>
            </a:r>
          </a:p>
        </p:txBody>
      </p:sp>
      <p:sp>
        <p:nvSpPr>
          <p:cNvPr id="4" name="Chỗ dành sẵn cho Chân trang 3">
            <a:extLst>
              <a:ext uri="{FF2B5EF4-FFF2-40B4-BE49-F238E27FC236}">
                <a16:creationId xmlns:a16="http://schemas.microsoft.com/office/drawing/2014/main" id="{84685626-5656-E2F9-C620-CD4B07C2B4C1}"/>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vi-VN"/>
          </a:p>
        </p:txBody>
      </p:sp>
      <p:sp>
        <p:nvSpPr>
          <p:cNvPr id="5" name="Chỗ dành sẵn cho Số hiệu Bản chiếu 4">
            <a:extLst>
              <a:ext uri="{FF2B5EF4-FFF2-40B4-BE49-F238E27FC236}">
                <a16:creationId xmlns:a16="http://schemas.microsoft.com/office/drawing/2014/main" id="{D69B0D03-0083-E764-79EA-E4EB662530E9}"/>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9858356C-7EBC-4176-BC98-A895D3C65576}" type="slidenum">
              <a:rPr lang="vi-VN" smtClean="0"/>
              <a:t>‹#›</a:t>
            </a:fld>
            <a:endParaRPr lang="vi-VN"/>
          </a:p>
        </p:txBody>
      </p:sp>
    </p:spTree>
    <p:extLst>
      <p:ext uri="{BB962C8B-B14F-4D97-AF65-F5344CB8AC3E}">
        <p14:creationId xmlns:p14="http://schemas.microsoft.com/office/powerpoint/2010/main" val="313430570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r>
              <a:rPr lang="vi-VN"/>
              <a:t>10/10/2024</a:t>
            </a:r>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280618B-1898-4E56-82AD-31C11EC208D5}" type="slidenum">
              <a:rPr lang="en-US" smtClean="0"/>
              <a:t>‹#›</a:t>
            </a:fld>
            <a:endParaRPr lang="en-US"/>
          </a:p>
        </p:txBody>
      </p:sp>
    </p:spTree>
    <p:extLst>
      <p:ext uri="{BB962C8B-B14F-4D97-AF65-F5344CB8AC3E}">
        <p14:creationId xmlns:p14="http://schemas.microsoft.com/office/powerpoint/2010/main" val="1511883404"/>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5" name="Chỗ dành sẵn cho Ngày tháng 4">
            <a:extLst>
              <a:ext uri="{FF2B5EF4-FFF2-40B4-BE49-F238E27FC236}">
                <a16:creationId xmlns:a16="http://schemas.microsoft.com/office/drawing/2014/main" id="{71FDFE7C-B6F3-7A7F-2150-4738FCC37332}"/>
              </a:ext>
            </a:extLst>
          </p:cNvPr>
          <p:cNvSpPr>
            <a:spLocks noGrp="1"/>
          </p:cNvSpPr>
          <p:nvPr>
            <p:ph type="dt" idx="1"/>
          </p:nvPr>
        </p:nvSpPr>
        <p:spPr/>
        <p:txBody>
          <a:bodyPr/>
          <a:lstStyle/>
          <a:p>
            <a:r>
              <a:rPr lang="vi-VN"/>
              <a:t>10/10/2024</a:t>
            </a:r>
            <a:endParaRPr lang="en-US"/>
          </a:p>
        </p:txBody>
      </p:sp>
    </p:spTree>
    <p:extLst>
      <p:ext uri="{BB962C8B-B14F-4D97-AF65-F5344CB8AC3E}">
        <p14:creationId xmlns:p14="http://schemas.microsoft.com/office/powerpoint/2010/main" val="3686285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5" name="Chỗ dành sẵn cho Ngày tháng 4">
            <a:extLst>
              <a:ext uri="{FF2B5EF4-FFF2-40B4-BE49-F238E27FC236}">
                <a16:creationId xmlns:a16="http://schemas.microsoft.com/office/drawing/2014/main" id="{0BBCEE05-6765-4DF8-4F60-D69D7D18DC56}"/>
              </a:ext>
            </a:extLst>
          </p:cNvPr>
          <p:cNvSpPr>
            <a:spLocks noGrp="1"/>
          </p:cNvSpPr>
          <p:nvPr>
            <p:ph type="dt" idx="1"/>
          </p:nvPr>
        </p:nvSpPr>
        <p:spPr/>
        <p:txBody>
          <a:bodyPr/>
          <a:lstStyle/>
          <a:p>
            <a:r>
              <a:rPr lang="vi-VN"/>
              <a:t>10/10/2024</a:t>
            </a:r>
            <a:endParaRPr lang="en-US"/>
          </a:p>
        </p:txBody>
      </p:sp>
    </p:spTree>
    <p:extLst>
      <p:ext uri="{BB962C8B-B14F-4D97-AF65-F5344CB8AC3E}">
        <p14:creationId xmlns:p14="http://schemas.microsoft.com/office/powerpoint/2010/main" val="3383492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5" name="Chỗ dành sẵn cho Ngày tháng 4">
            <a:extLst>
              <a:ext uri="{FF2B5EF4-FFF2-40B4-BE49-F238E27FC236}">
                <a16:creationId xmlns:a16="http://schemas.microsoft.com/office/drawing/2014/main" id="{12828999-B41E-6E4D-2B87-328CA91F5754}"/>
              </a:ext>
            </a:extLst>
          </p:cNvPr>
          <p:cNvSpPr>
            <a:spLocks noGrp="1"/>
          </p:cNvSpPr>
          <p:nvPr>
            <p:ph type="dt" idx="1"/>
          </p:nvPr>
        </p:nvSpPr>
        <p:spPr/>
        <p:txBody>
          <a:bodyPr/>
          <a:lstStyle/>
          <a:p>
            <a:r>
              <a:rPr lang="vi-VN"/>
              <a:t>10/10/2024</a:t>
            </a:r>
            <a:endParaRPr lang="en-US"/>
          </a:p>
        </p:txBody>
      </p:sp>
    </p:spTree>
    <p:extLst>
      <p:ext uri="{BB962C8B-B14F-4D97-AF65-F5344CB8AC3E}">
        <p14:creationId xmlns:p14="http://schemas.microsoft.com/office/powerpoint/2010/main" val="2638238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524D7-8644-4AAC-BE6A-2C9D9FF0AD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107D6E-42A3-4952-BF74-D757B810B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186FC3-3DC5-43CB-A519-C53306ED647D}"/>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0F358C6F-246F-4294-8C63-278059E28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5D51-AB39-4CF0-BF50-35656376F8C8}"/>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2402415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38B-CFF2-4E89-946F-C63CDEF703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F0E122-31B4-4EFD-A4D7-1487CDCFD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5CAD16-26B8-4AA0-B303-BB1AF2CFF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026F06-73AF-43FD-9323-D06038EE301C}"/>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6" name="Footer Placeholder 5">
            <a:extLst>
              <a:ext uri="{FF2B5EF4-FFF2-40B4-BE49-F238E27FC236}">
                <a16:creationId xmlns:a16="http://schemas.microsoft.com/office/drawing/2014/main" id="{CE3F23D8-52C8-4D84-AA77-CE7C569D8C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7F7472-08EF-4A74-935E-3E3CFA4335B6}"/>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160695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577C1-3E17-4095-9123-3CC28AB98A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644146-A687-4FD7-AB53-9166821E90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2645FCD-3294-4104-B3C7-699A4BBB1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120BC0-D725-46F1-AA42-E5ED001AC206}"/>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6" name="Footer Placeholder 5">
            <a:extLst>
              <a:ext uri="{FF2B5EF4-FFF2-40B4-BE49-F238E27FC236}">
                <a16:creationId xmlns:a16="http://schemas.microsoft.com/office/drawing/2014/main" id="{A690B316-878C-431A-A898-D04D204ABE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6EFEFF-1508-4AC5-BDE8-1EFE5A62E24D}"/>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2248484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978CE-C2DE-4DF1-94D5-5C42FB79F0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5664A4-C05B-44D6-85A6-B09AB18A62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49C421-F964-43F5-9117-3FFD1554551A}"/>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0F4376EF-0851-404C-ACBB-239677BFB9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2333CA-4DA9-4D7E-BD6F-EFA60863F52F}"/>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1806222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4E1F84-9700-487D-B8D8-E3F6876DB0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4B3113-76AE-4352-9867-FB9AA9F941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28A643-16A2-415C-83F3-6C0922B51740}"/>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DFA61DDB-D7EC-467F-8677-31D6A17EC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8BCB1E-4BAF-4C5E-AB35-B531851061CE}"/>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1089134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524D7-8644-4AAC-BE6A-2C9D9FF0AD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107D6E-42A3-4952-BF74-D757B810B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186FC3-3DC5-43CB-A519-C53306ED647D}"/>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0F358C6F-246F-4294-8C63-278059E28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5D51-AB39-4CF0-BF50-35656376F8C8}"/>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3301484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78838-8BDA-4485-ADB6-1F7D530233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978345-B99E-431F-A2B1-8A23E03C3C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DE8AC1-F6F6-434A-9783-496872A7D4F2}"/>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52160767-A4BB-46BB-8F59-4C30350AAF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F51BDE-60B3-450E-BB34-36A8F912682A}"/>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400985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19C23-DBEA-4E8B-A168-E69E497EB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DB2E7A-D987-4FB8-A8D3-CC457C2ED4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FE25E8-9B50-4716-9E2B-F13C070C8FD0}"/>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595908F4-F1C6-4962-87F2-42BC6E85E2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B84911-C7D9-461A-8F6F-3BBC99ACE0F3}"/>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392475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E12BD-6F9A-48FD-9958-1294CC025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D8AE76-8FEA-4F9E-8D07-E79A2E68D2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24033B-47D3-4D20-AA99-E3F4C24390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39EFD7-EC0E-459D-9CB8-59D0ADBEBAEC}"/>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6" name="Footer Placeholder 5">
            <a:extLst>
              <a:ext uri="{FF2B5EF4-FFF2-40B4-BE49-F238E27FC236}">
                <a16:creationId xmlns:a16="http://schemas.microsoft.com/office/drawing/2014/main" id="{734D21FD-BB26-448D-909D-7AAB18DA70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202AD0-E052-41C6-8CA1-916095977530}"/>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72789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1B54E-4726-4117-BE60-24C856096F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8A271F-EA28-4799-A014-0E6488269B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D31F10-DB85-4F4C-A438-FDB6A37158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7E4BEC-0FA5-44B8-908B-16086C6027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2F0229-73C8-470A-8196-C284629009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53A22D-CAE0-40E7-BEF3-96956B2B5908}"/>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8" name="Footer Placeholder 7">
            <a:extLst>
              <a:ext uri="{FF2B5EF4-FFF2-40B4-BE49-F238E27FC236}">
                <a16:creationId xmlns:a16="http://schemas.microsoft.com/office/drawing/2014/main" id="{B7999F39-D7EF-41B0-8F13-F98F6BF1EE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FA4706-A4FD-4FB2-8E5E-305DCA15DDB1}"/>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233932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CA06A-912E-4C95-AD4A-4060D3F927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21BCD0-8E60-4CB5-BADC-255793593B5C}"/>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4" name="Footer Placeholder 3">
            <a:extLst>
              <a:ext uri="{FF2B5EF4-FFF2-40B4-BE49-F238E27FC236}">
                <a16:creationId xmlns:a16="http://schemas.microsoft.com/office/drawing/2014/main" id="{C8120722-A92B-4EF9-B32F-726B9A0844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9EC6D2-C15E-4E65-B7FC-A0C710D65B21}"/>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151441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CA06A-912E-4C95-AD4A-4060D3F927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21BCD0-8E60-4CB5-BADC-255793593B5C}"/>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4" name="Footer Placeholder 3">
            <a:extLst>
              <a:ext uri="{FF2B5EF4-FFF2-40B4-BE49-F238E27FC236}">
                <a16:creationId xmlns:a16="http://schemas.microsoft.com/office/drawing/2014/main" id="{C8120722-A92B-4EF9-B32F-726B9A0844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9EC6D2-C15E-4E65-B7FC-A0C710D65B21}"/>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1137303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81C9DE-4FCB-49A0-8E91-B8BED7F0893F}"/>
              </a:ext>
            </a:extLst>
          </p:cNvPr>
          <p:cNvSpPr>
            <a:spLocks noGrp="1"/>
          </p:cNvSpPr>
          <p:nvPr>
            <p:ph type="dt" sz="half" idx="10"/>
          </p:nvPr>
        </p:nvSpPr>
        <p:spPr/>
        <p:txBody>
          <a:bodyPr/>
          <a:lstStyle/>
          <a:p>
            <a:fld id="{F02BD526-5830-465D-8B0C-7E81C9823950}" type="datetimeFigureOut">
              <a:rPr lang="en-US" smtClean="0"/>
              <a:t>10/9/2024</a:t>
            </a:fld>
            <a:endParaRPr lang="en-US"/>
          </a:p>
        </p:txBody>
      </p:sp>
      <p:sp>
        <p:nvSpPr>
          <p:cNvPr id="3" name="Footer Placeholder 2">
            <a:extLst>
              <a:ext uri="{FF2B5EF4-FFF2-40B4-BE49-F238E27FC236}">
                <a16:creationId xmlns:a16="http://schemas.microsoft.com/office/drawing/2014/main" id="{3C395CAC-48BC-4A28-88E2-AB4D0952FF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84BE75-5645-48A6-BB1F-B1AF8A698174}"/>
              </a:ext>
            </a:extLst>
          </p:cNvPr>
          <p:cNvSpPr>
            <a:spLocks noGrp="1"/>
          </p:cNvSpPr>
          <p:nvPr>
            <p:ph type="sldNum" sz="quarter" idx="12"/>
          </p:nvPr>
        </p:nvSpPr>
        <p:spPr/>
        <p:txBody>
          <a:bodyPr/>
          <a:lstStyle/>
          <a:p>
            <a:fld id="{3A6D7CE6-9CD0-45AF-BA40-C319351E066B}" type="slidenum">
              <a:rPr lang="en-US" smtClean="0"/>
              <a:t>‹#›</a:t>
            </a:fld>
            <a:endParaRPr lang="en-US"/>
          </a:p>
        </p:txBody>
      </p:sp>
    </p:spTree>
    <p:extLst>
      <p:ext uri="{BB962C8B-B14F-4D97-AF65-F5344CB8AC3E}">
        <p14:creationId xmlns:p14="http://schemas.microsoft.com/office/powerpoint/2010/main" val="2885328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DD04A4-BBE1-45E8-B5F0-81EB696806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CDA21CE-262C-4AD4-B899-560E27108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24A56-92F0-4FC8-B1D2-B9ADAEC87D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2BD526-5830-465D-8B0C-7E81C9823950}" type="datetimeFigureOut">
              <a:rPr lang="en-US" smtClean="0"/>
              <a:t>10/9/2024</a:t>
            </a:fld>
            <a:endParaRPr lang="en-US"/>
          </a:p>
        </p:txBody>
      </p:sp>
      <p:sp>
        <p:nvSpPr>
          <p:cNvPr id="5" name="Footer Placeholder 4">
            <a:extLst>
              <a:ext uri="{FF2B5EF4-FFF2-40B4-BE49-F238E27FC236}">
                <a16:creationId xmlns:a16="http://schemas.microsoft.com/office/drawing/2014/main" id="{FBD265B0-B2A9-4F33-982F-DDC21441AC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0E6B3A-3DC2-46F1-8421-72878FB8DB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D7CE6-9CD0-45AF-BA40-C319351E066B}" type="slidenum">
              <a:rPr lang="en-US" smtClean="0"/>
              <a:t>‹#›</a:t>
            </a:fld>
            <a:endParaRPr lang="en-US"/>
          </a:p>
        </p:txBody>
      </p:sp>
    </p:spTree>
    <p:extLst>
      <p:ext uri="{BB962C8B-B14F-4D97-AF65-F5344CB8AC3E}">
        <p14:creationId xmlns:p14="http://schemas.microsoft.com/office/powerpoint/2010/main" val="311873011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1" r:id="rId4"/>
    <p:sldLayoutId id="2147483652" r:id="rId5"/>
    <p:sldLayoutId id="2147483653" r:id="rId6"/>
    <p:sldLayoutId id="2147483654" r:id="rId7"/>
    <p:sldLayoutId id="2147483660"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svg"/><Relationship Id="rId7"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1.bin"/><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chart" Target="../charts/char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3.xml"/><Relationship Id="rId5" Type="http://schemas.openxmlformats.org/officeDocument/2006/relationships/image" Target="../media/image8.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B7DDAE3-F7D4-4AD0-B796-83D364E6973B}"/>
              </a:ext>
            </a:extLst>
          </p:cNvPr>
          <p:cNvSpPr/>
          <p:nvPr/>
        </p:nvSpPr>
        <p:spPr>
          <a:xfrm>
            <a:off x="1249160" y="6035745"/>
            <a:ext cx="9693680" cy="584775"/>
          </a:xfrm>
          <a:prstGeom prst="rect">
            <a:avLst/>
          </a:prstGeom>
          <a:noFill/>
        </p:spPr>
        <p:txBody>
          <a:bodyPr wrap="none" lIns="91440" tIns="45720" rIns="91440" bIns="45720">
            <a:spAutoFit/>
          </a:bodyPr>
          <a:lstStyle/>
          <a:p>
            <a:pPr algn="ctr"/>
            <a:r>
              <a:rPr lang="en-US" sz="3200" b="1" cap="none" spc="0">
                <a:ln w="10160">
                  <a:solidFill>
                    <a:schemeClr val="bg1"/>
                  </a:solidFill>
                  <a:prstDash val="solid"/>
                </a:ln>
                <a:noFill/>
                <a:effectLst>
                  <a:outerShdw blurRad="38100" dist="22860" dir="5400000" algn="tl" rotWithShape="0">
                    <a:srgbClr val="000000">
                      <a:alpha val="30000"/>
                    </a:srgbClr>
                  </a:outerShdw>
                </a:effectLst>
                <a:latin typeface="Roboto" panose="02000000000000000000" pitchFamily="2" charset="0"/>
                <a:ea typeface="Roboto" panose="02000000000000000000" pitchFamily="2" charset="0"/>
              </a:rPr>
              <a:t>Tận tâm – Trách nhiệm – Hiệu quả - Chuyên nghiệp</a:t>
            </a:r>
          </a:p>
        </p:txBody>
      </p:sp>
      <p:grpSp>
        <p:nvGrpSpPr>
          <p:cNvPr id="10" name="Nhóm 9">
            <a:extLst>
              <a:ext uri="{FF2B5EF4-FFF2-40B4-BE49-F238E27FC236}">
                <a16:creationId xmlns:a16="http://schemas.microsoft.com/office/drawing/2014/main" id="{F7B8B8D1-4445-3BBE-B323-1B242CDAEB08}"/>
              </a:ext>
            </a:extLst>
          </p:cNvPr>
          <p:cNvGrpSpPr/>
          <p:nvPr/>
        </p:nvGrpSpPr>
        <p:grpSpPr>
          <a:xfrm>
            <a:off x="2614223" y="489979"/>
            <a:ext cx="6991268" cy="830997"/>
            <a:chOff x="2614223" y="489979"/>
            <a:chExt cx="6991268" cy="830997"/>
          </a:xfrm>
        </p:grpSpPr>
        <p:pic>
          <p:nvPicPr>
            <p:cNvPr id="4" name="Picture 3">
              <a:extLst>
                <a:ext uri="{FF2B5EF4-FFF2-40B4-BE49-F238E27FC236}">
                  <a16:creationId xmlns:a16="http://schemas.microsoft.com/office/drawing/2014/main" id="{30DD4DAB-6DC6-4059-833F-D7D21DF649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2" name="Straight Connector 11">
              <a:extLst>
                <a:ext uri="{FF2B5EF4-FFF2-40B4-BE49-F238E27FC236}">
                  <a16:creationId xmlns:a16="http://schemas.microsoft.com/office/drawing/2014/main" id="{86FFB7C8-B3D5-6089-5E8D-BFB58B640952}"/>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3" name="Rectangle 13">
              <a:extLst>
                <a:ext uri="{FF2B5EF4-FFF2-40B4-BE49-F238E27FC236}">
                  <a16:creationId xmlns:a16="http://schemas.microsoft.com/office/drawing/2014/main" id="{9CE547CC-8D05-A9A9-5D59-131A819BDD37}"/>
                </a:ext>
              </a:extLst>
            </p:cNvPr>
            <p:cNvSpPr/>
            <p:nvPr/>
          </p:nvSpPr>
          <p:spPr>
            <a:xfrm>
              <a:off x="5142495" y="489979"/>
              <a:ext cx="4462996" cy="830997"/>
            </a:xfrm>
            <a:prstGeom prst="rect">
              <a:avLst/>
            </a:prstGeom>
            <a:noFill/>
          </p:spPr>
          <p:txBody>
            <a:bodyPr wrap="square" lIns="91440" tIns="45720" rIns="91440" bIns="45720">
              <a:spAutoFit/>
            </a:bodyPr>
            <a:lstStyle/>
            <a:p>
              <a:r>
                <a:rPr lang="en-US" sz="2400" kern="0" dirty="0">
                  <a:solidFill>
                    <a:schemeClr val="bg1"/>
                  </a:solidFill>
                  <a:latin typeface="Roboto" panose="02000000000000000000" pitchFamily="2" charset="0"/>
                </a:rPr>
                <a:t>CÔNG TY TNHH MTV DỊCH VỤ</a:t>
              </a:r>
            </a:p>
            <a:p>
              <a:r>
                <a:rPr lang="en-US" sz="24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204505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4">
            <a:extLst>
              <a:ext uri="{FF2B5EF4-FFF2-40B4-BE49-F238E27FC236}">
                <a16:creationId xmlns:a16="http://schemas.microsoft.com/office/drawing/2014/main" id="{845CD063-0EE1-4B57-8DB2-9D552FA396D9}"/>
              </a:ext>
            </a:extLst>
          </p:cNvPr>
          <p:cNvGraphicFramePr>
            <a:graphicFrameLocks noGrp="1"/>
          </p:cNvGraphicFramePr>
          <p:nvPr>
            <p:extLst>
              <p:ext uri="{D42A27DB-BD31-4B8C-83A1-F6EECF244321}">
                <p14:modId xmlns:p14="http://schemas.microsoft.com/office/powerpoint/2010/main" val="2618156252"/>
              </p:ext>
            </p:extLst>
          </p:nvPr>
        </p:nvGraphicFramePr>
        <p:xfrm>
          <a:off x="7587400" y="1889607"/>
          <a:ext cx="2406264" cy="2281746"/>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578182">
                <a:tc>
                  <a:txBody>
                    <a:bodyPr/>
                    <a:lstStyle/>
                    <a:p>
                      <a:pPr algn="ctr"/>
                      <a:r>
                        <a:rPr lang="en-US"/>
                        <a:t>DOANH NGHIỆP</a:t>
                      </a:r>
                    </a:p>
                  </a:txBody>
                  <a:tcPr anchor="ctr"/>
                </a:tc>
                <a:extLst>
                  <a:ext uri="{0D108BD9-81ED-4DB2-BD59-A6C34878D82A}">
                    <a16:rowId xmlns:a16="http://schemas.microsoft.com/office/drawing/2014/main" val="215629719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bl>
          </a:graphicData>
        </a:graphic>
      </p:graphicFrame>
      <p:graphicFrame>
        <p:nvGraphicFramePr>
          <p:cNvPr id="27" name="Table 4">
            <a:extLst>
              <a:ext uri="{FF2B5EF4-FFF2-40B4-BE49-F238E27FC236}">
                <a16:creationId xmlns:a16="http://schemas.microsoft.com/office/drawing/2014/main" id="{4740D473-DA73-42AA-B27D-FD0BD3FD5FC5}"/>
              </a:ext>
            </a:extLst>
          </p:cNvPr>
          <p:cNvGraphicFramePr>
            <a:graphicFrameLocks noGrp="1"/>
          </p:cNvGraphicFramePr>
          <p:nvPr>
            <p:extLst>
              <p:ext uri="{D42A27DB-BD31-4B8C-83A1-F6EECF244321}">
                <p14:modId xmlns:p14="http://schemas.microsoft.com/office/powerpoint/2010/main" val="2271571296"/>
              </p:ext>
            </p:extLst>
          </p:nvPr>
        </p:nvGraphicFramePr>
        <p:xfrm>
          <a:off x="1775592" y="1889607"/>
          <a:ext cx="2406264" cy="3985310"/>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578182">
                <a:tc>
                  <a:txBody>
                    <a:bodyPr/>
                    <a:lstStyle/>
                    <a:p>
                      <a:pPr algn="ctr"/>
                      <a:r>
                        <a:rPr lang="en-US"/>
                        <a:t>CẢNG TPHCM</a:t>
                      </a:r>
                    </a:p>
                  </a:txBody>
                  <a:tcPr anchor="ctr"/>
                </a:tc>
                <a:extLst>
                  <a:ext uri="{0D108BD9-81ED-4DB2-BD59-A6C34878D82A}">
                    <a16:rowId xmlns:a16="http://schemas.microsoft.com/office/drawing/2014/main" val="215629719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715833136"/>
                  </a:ext>
                </a:extLst>
              </a:tr>
            </a:tbl>
          </a:graphicData>
        </a:graphic>
      </p:graphicFrame>
      <p:sp>
        <p:nvSpPr>
          <p:cNvPr id="4" name="Title 3">
            <a:extLst>
              <a:ext uri="{FF2B5EF4-FFF2-40B4-BE49-F238E27FC236}">
                <a16:creationId xmlns:a16="http://schemas.microsoft.com/office/drawing/2014/main" id="{0DA4CFF1-7ECB-4724-9D8A-4706291B1CFF}"/>
              </a:ext>
            </a:extLst>
          </p:cNvPr>
          <p:cNvSpPr>
            <a:spLocks noGrp="1"/>
          </p:cNvSpPr>
          <p:nvPr>
            <p:ph type="title"/>
          </p:nvPr>
        </p:nvSpPr>
        <p:spPr>
          <a:xfrm>
            <a:off x="838200" y="431800"/>
            <a:ext cx="10812516" cy="1325563"/>
          </a:xfrm>
        </p:spPr>
        <p:txBody>
          <a:bodyPr anchor="ctr">
            <a:normAutofit/>
          </a:bodyPr>
          <a:lstStyle/>
          <a:p>
            <a:pPr>
              <a:lnSpc>
                <a:spcPct val="100000"/>
              </a:lnSpc>
            </a:pPr>
            <a:r>
              <a:rPr lang="en-US" sz="4000">
                <a:ea typeface="Cambria" pitchFamily="18" charset="0"/>
              </a:rPr>
              <a:t>Hình thức xuất khẩu</a:t>
            </a:r>
            <a:endParaRPr lang="en-US" sz="2800" dirty="0">
              <a:ea typeface="Cambria" pitchFamily="18" charset="0"/>
            </a:endParaRPr>
          </a:p>
        </p:txBody>
      </p:sp>
      <p:pic>
        <p:nvPicPr>
          <p:cNvPr id="12" name="Picture 11">
            <a:extLst>
              <a:ext uri="{FF2B5EF4-FFF2-40B4-BE49-F238E27FC236}">
                <a16:creationId xmlns:a16="http://schemas.microsoft.com/office/drawing/2014/main" id="{EDEE956D-60A3-4759-AF25-55B765C44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8347" y="2798832"/>
            <a:ext cx="2303999" cy="1152000"/>
          </a:xfrm>
          <a:prstGeom prst="rect">
            <a:avLst/>
          </a:prstGeom>
        </p:spPr>
      </p:pic>
      <p:pic>
        <p:nvPicPr>
          <p:cNvPr id="24" name="Picture 23">
            <a:extLst>
              <a:ext uri="{FF2B5EF4-FFF2-40B4-BE49-F238E27FC236}">
                <a16:creationId xmlns:a16="http://schemas.microsoft.com/office/drawing/2014/main" id="{E2CF7590-0418-46F9-B6FA-AE91B8EA3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9996" y="4134803"/>
            <a:ext cx="3756135" cy="2723197"/>
          </a:xfrm>
          <a:prstGeom prst="rect">
            <a:avLst/>
          </a:prstGeom>
        </p:spPr>
      </p:pic>
      <p:sp>
        <p:nvSpPr>
          <p:cNvPr id="32" name="Arrow: Right 31" descr="1">
            <a:extLst>
              <a:ext uri="{FF2B5EF4-FFF2-40B4-BE49-F238E27FC236}">
                <a16:creationId xmlns:a16="http://schemas.microsoft.com/office/drawing/2014/main" id="{9F619F4E-0C24-48CA-94ED-520AD078E738}"/>
              </a:ext>
            </a:extLst>
          </p:cNvPr>
          <p:cNvSpPr/>
          <p:nvPr/>
        </p:nvSpPr>
        <p:spPr>
          <a:xfrm>
            <a:off x="5502010" y="4811617"/>
            <a:ext cx="727933" cy="578042"/>
          </a:xfrm>
          <a:prstGeom prst="rightArrow">
            <a:avLst>
              <a:gd name="adj1" fmla="val 50000"/>
              <a:gd name="adj2" fmla="val 51350"/>
            </a:avLst>
          </a:prstGeom>
        </p:spPr>
        <p:style>
          <a:lnRef idx="0">
            <a:schemeClr val="accent2"/>
          </a:lnRef>
          <a:fillRef idx="3">
            <a:schemeClr val="accent2"/>
          </a:fillRef>
          <a:effectRef idx="3">
            <a:schemeClr val="accent2"/>
          </a:effectRef>
          <a:fontRef idx="minor">
            <a:schemeClr val="lt1"/>
          </a:fontRef>
        </p:style>
        <p:txBody>
          <a:bodyPr vert="vert270" rtlCol="0" anchor="ctr"/>
          <a:lstStyle/>
          <a:p>
            <a:pPr algn="ctr"/>
            <a:endParaRPr lang="en-US"/>
          </a:p>
        </p:txBody>
      </p:sp>
      <p:pic>
        <p:nvPicPr>
          <p:cNvPr id="43" name="Graphic 42" descr="Truck">
            <a:extLst>
              <a:ext uri="{FF2B5EF4-FFF2-40B4-BE49-F238E27FC236}">
                <a16:creationId xmlns:a16="http://schemas.microsoft.com/office/drawing/2014/main" id="{782CA9E1-C714-4844-A510-2DFA7FA5A9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5221943" y="2560640"/>
            <a:ext cx="1008000" cy="1008000"/>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F1AF8AAF-CD55-4AF3-9230-3421CA6A7E54}"/>
              </a:ext>
            </a:extLst>
          </p:cNvPr>
          <p:cNvSpPr txBox="1"/>
          <p:nvPr/>
        </p:nvSpPr>
        <p:spPr>
          <a:xfrm>
            <a:off x="2398245" y="2479311"/>
            <a:ext cx="1064714" cy="338554"/>
          </a:xfrm>
          <a:prstGeom prst="rect">
            <a:avLst/>
          </a:prstGeom>
          <a:noFill/>
        </p:spPr>
        <p:txBody>
          <a:bodyPr wrap="none" rtlCol="0">
            <a:spAutoFit/>
          </a:bodyPr>
          <a:lstStyle/>
          <a:p>
            <a:pPr algn="ctr"/>
            <a:r>
              <a:rPr lang="en-US" sz="1600">
                <a:solidFill>
                  <a:schemeClr val="accent4"/>
                </a:solidFill>
              </a:rPr>
              <a:t>Nạp hàng</a:t>
            </a:r>
          </a:p>
        </p:txBody>
      </p:sp>
      <p:sp>
        <p:nvSpPr>
          <p:cNvPr id="19" name="TextBox 18">
            <a:extLst>
              <a:ext uri="{FF2B5EF4-FFF2-40B4-BE49-F238E27FC236}">
                <a16:creationId xmlns:a16="http://schemas.microsoft.com/office/drawing/2014/main" id="{54170BAC-5E35-4E9E-BB11-1CA3F09B3A8F}"/>
              </a:ext>
            </a:extLst>
          </p:cNvPr>
          <p:cNvSpPr txBox="1"/>
          <p:nvPr/>
        </p:nvSpPr>
        <p:spPr>
          <a:xfrm>
            <a:off x="7855021" y="2479311"/>
            <a:ext cx="1832554" cy="338554"/>
          </a:xfrm>
          <a:prstGeom prst="rect">
            <a:avLst/>
          </a:prstGeom>
          <a:noFill/>
        </p:spPr>
        <p:txBody>
          <a:bodyPr wrap="none" rtlCol="0">
            <a:spAutoFit/>
          </a:bodyPr>
          <a:lstStyle/>
          <a:p>
            <a:pPr algn="ctr"/>
            <a:r>
              <a:rPr lang="en-US" sz="1600">
                <a:solidFill>
                  <a:schemeClr val="accent4"/>
                </a:solidFill>
              </a:rPr>
              <a:t>Đóng hàng tại NM</a:t>
            </a:r>
          </a:p>
        </p:txBody>
      </p:sp>
      <p:sp>
        <p:nvSpPr>
          <p:cNvPr id="29" name="TextBox 28">
            <a:extLst>
              <a:ext uri="{FF2B5EF4-FFF2-40B4-BE49-F238E27FC236}">
                <a16:creationId xmlns:a16="http://schemas.microsoft.com/office/drawing/2014/main" id="{EF842CAF-465B-4E48-9096-9EDA111DE610}"/>
              </a:ext>
            </a:extLst>
          </p:cNvPr>
          <p:cNvSpPr txBox="1"/>
          <p:nvPr/>
        </p:nvSpPr>
        <p:spPr>
          <a:xfrm>
            <a:off x="2340537" y="4129479"/>
            <a:ext cx="1180131" cy="338554"/>
          </a:xfrm>
          <a:prstGeom prst="rect">
            <a:avLst/>
          </a:prstGeom>
          <a:noFill/>
        </p:spPr>
        <p:txBody>
          <a:bodyPr wrap="none" rtlCol="0">
            <a:spAutoFit/>
          </a:bodyPr>
          <a:lstStyle/>
          <a:p>
            <a:pPr algn="ctr"/>
            <a:r>
              <a:rPr lang="en-US" sz="1600">
                <a:solidFill>
                  <a:schemeClr val="accent4"/>
                </a:solidFill>
              </a:rPr>
              <a:t>Xong hàng</a:t>
            </a:r>
          </a:p>
        </p:txBody>
      </p:sp>
      <p:sp>
        <p:nvSpPr>
          <p:cNvPr id="31" name="TextBox 30">
            <a:extLst>
              <a:ext uri="{FF2B5EF4-FFF2-40B4-BE49-F238E27FC236}">
                <a16:creationId xmlns:a16="http://schemas.microsoft.com/office/drawing/2014/main" id="{40A3347D-FBD8-4703-AB7D-C7DB600E46A2}"/>
              </a:ext>
            </a:extLst>
          </p:cNvPr>
          <p:cNvSpPr txBox="1"/>
          <p:nvPr/>
        </p:nvSpPr>
        <p:spPr>
          <a:xfrm>
            <a:off x="5008544" y="3304501"/>
            <a:ext cx="1399742" cy="646331"/>
          </a:xfrm>
          <a:prstGeom prst="rect">
            <a:avLst/>
          </a:prstGeom>
          <a:noFill/>
        </p:spPr>
        <p:txBody>
          <a:bodyPr wrap="none" rtlCol="0">
            <a:spAutoFit/>
          </a:bodyPr>
          <a:lstStyle/>
          <a:p>
            <a:pPr algn="ctr"/>
            <a:r>
              <a:rPr lang="en-US">
                <a:solidFill>
                  <a:schemeClr val="bg1"/>
                </a:solidFill>
              </a:rPr>
              <a:t>Vận chuyển</a:t>
            </a:r>
          </a:p>
          <a:p>
            <a:pPr algn="ctr"/>
            <a:r>
              <a:rPr lang="en-US">
                <a:solidFill>
                  <a:schemeClr val="bg1"/>
                </a:solidFill>
              </a:rPr>
              <a:t>về Cảng</a:t>
            </a:r>
          </a:p>
        </p:txBody>
      </p:sp>
      <p:pic>
        <p:nvPicPr>
          <p:cNvPr id="9" name="Hình ảnh 8" descr="Ảnh có chứa bánh xe, phương tiện, Phương tiện đường bộ, Xe đồ chơi&#10;&#10;Mô tả được tạo tự động">
            <a:extLst>
              <a:ext uri="{FF2B5EF4-FFF2-40B4-BE49-F238E27FC236}">
                <a16:creationId xmlns:a16="http://schemas.microsoft.com/office/drawing/2014/main" id="{71294933-79A1-EEE1-4182-3DB06D3845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9486" y="2798831"/>
            <a:ext cx="1461200" cy="1298845"/>
          </a:xfrm>
          <a:prstGeom prst="rect">
            <a:avLst/>
          </a:prstGeom>
        </p:spPr>
      </p:pic>
      <p:sp>
        <p:nvSpPr>
          <p:cNvPr id="10" name="TextBox 30">
            <a:extLst>
              <a:ext uri="{FF2B5EF4-FFF2-40B4-BE49-F238E27FC236}">
                <a16:creationId xmlns:a16="http://schemas.microsoft.com/office/drawing/2014/main" id="{C00E3783-36DC-7436-A76C-975DC686D0D5}"/>
              </a:ext>
            </a:extLst>
          </p:cNvPr>
          <p:cNvSpPr txBox="1"/>
          <p:nvPr/>
        </p:nvSpPr>
        <p:spPr>
          <a:xfrm>
            <a:off x="5283929" y="5389659"/>
            <a:ext cx="1040671" cy="369332"/>
          </a:xfrm>
          <a:prstGeom prst="rect">
            <a:avLst/>
          </a:prstGeom>
          <a:noFill/>
        </p:spPr>
        <p:txBody>
          <a:bodyPr wrap="none" rtlCol="0">
            <a:spAutoFit/>
          </a:bodyPr>
          <a:lstStyle/>
          <a:p>
            <a:pPr algn="ctr"/>
            <a:r>
              <a:rPr lang="en-US">
                <a:solidFill>
                  <a:schemeClr val="bg1"/>
                </a:solidFill>
              </a:rPr>
              <a:t>Xuất tàu</a:t>
            </a:r>
          </a:p>
        </p:txBody>
      </p:sp>
      <p:pic>
        <p:nvPicPr>
          <p:cNvPr id="11" name="Picture 21">
            <a:extLst>
              <a:ext uri="{FF2B5EF4-FFF2-40B4-BE49-F238E27FC236}">
                <a16:creationId xmlns:a16="http://schemas.microsoft.com/office/drawing/2014/main" id="{D4046E41-6B1C-82F6-4A50-3E1CAB4F6F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36649" y="4171353"/>
            <a:ext cx="2542623" cy="1923453"/>
          </a:xfrm>
          <a:prstGeom prst="rect">
            <a:avLst/>
          </a:prstGeom>
        </p:spPr>
      </p:pic>
    </p:spTree>
    <p:extLst>
      <p:ext uri="{BB962C8B-B14F-4D97-AF65-F5344CB8AC3E}">
        <p14:creationId xmlns:p14="http://schemas.microsoft.com/office/powerpoint/2010/main" val="11919029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right)">
                                      <p:cBhvr>
                                        <p:cTn id="26" dur="500"/>
                                        <p:tgtEl>
                                          <p:spTgt spid="43"/>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right)">
                                      <p:cBhvr>
                                        <p:cTn id="29" dur="500"/>
                                        <p:tgtEl>
                                          <p:spTgt spid="31"/>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par>
                          <p:cTn id="44" fill="hold">
                            <p:stCondLst>
                              <p:cond delay="2000"/>
                            </p:stCondLst>
                            <p:childTnLst>
                              <p:par>
                                <p:cTn id="45" presetID="53" presetClass="entr" presetSubtype="16"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left)">
                                      <p:cBhvr>
                                        <p:cTn id="54" dur="500"/>
                                        <p:tgtEl>
                                          <p:spTgt spid="32"/>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500"/>
                                        <p:tgtEl>
                                          <p:spTgt spid="10"/>
                                        </p:tgtEl>
                                      </p:cBhvr>
                                    </p:animEffect>
                                  </p:childTnLst>
                                </p:cTn>
                              </p:par>
                            </p:childTnLst>
                          </p:cTn>
                        </p:par>
                        <p:par>
                          <p:cTn id="58" fill="hold">
                            <p:stCondLst>
                              <p:cond delay="500"/>
                            </p:stCondLst>
                            <p:childTnLst>
                              <p:par>
                                <p:cTn id="59" presetID="42" presetClass="entr" presetSubtype="0" fill="hold"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anim calcmode="lin" valueType="num">
                                      <p:cBhvr>
                                        <p:cTn id="62" dur="500" fill="hold"/>
                                        <p:tgtEl>
                                          <p:spTgt spid="24"/>
                                        </p:tgtEl>
                                        <p:attrNameLst>
                                          <p:attrName>ppt_x</p:attrName>
                                        </p:attrNameLst>
                                      </p:cBhvr>
                                      <p:tavLst>
                                        <p:tav tm="0">
                                          <p:val>
                                            <p:strVal val="#ppt_x"/>
                                          </p:val>
                                        </p:tav>
                                        <p:tav tm="100000">
                                          <p:val>
                                            <p:strVal val="#ppt_x"/>
                                          </p:val>
                                        </p:tav>
                                      </p:tavLst>
                                    </p:anim>
                                    <p:anim calcmode="lin" valueType="num">
                                      <p:cBhvr>
                                        <p:cTn id="63"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2" grpId="0" animBg="1"/>
      <p:bldP spid="18" grpId="0"/>
      <p:bldP spid="19" grpId="0"/>
      <p:bldP spid="29" grpId="0"/>
      <p:bldP spid="31"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4">
            <a:extLst>
              <a:ext uri="{FF2B5EF4-FFF2-40B4-BE49-F238E27FC236}">
                <a16:creationId xmlns:a16="http://schemas.microsoft.com/office/drawing/2014/main" id="{0026788A-9E2F-4980-B98A-1B08D4296BA8}"/>
              </a:ext>
            </a:extLst>
          </p:cNvPr>
          <p:cNvGraphicFramePr>
            <a:graphicFrameLocks noGrp="1"/>
          </p:cNvGraphicFramePr>
          <p:nvPr>
            <p:extLst>
              <p:ext uri="{D42A27DB-BD31-4B8C-83A1-F6EECF244321}">
                <p14:modId xmlns:p14="http://schemas.microsoft.com/office/powerpoint/2010/main" val="2100034201"/>
              </p:ext>
            </p:extLst>
          </p:nvPr>
        </p:nvGraphicFramePr>
        <p:xfrm>
          <a:off x="7743444" y="1546707"/>
          <a:ext cx="2406264" cy="3985310"/>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578182">
                <a:tc>
                  <a:txBody>
                    <a:bodyPr/>
                    <a:lstStyle/>
                    <a:p>
                      <a:pPr algn="ctr"/>
                      <a:r>
                        <a:rPr lang="en-US"/>
                        <a:t>CẢNG TPHCM</a:t>
                      </a:r>
                    </a:p>
                  </a:txBody>
                  <a:tcPr anchor="ctr"/>
                </a:tc>
                <a:extLst>
                  <a:ext uri="{0D108BD9-81ED-4DB2-BD59-A6C34878D82A}">
                    <a16:rowId xmlns:a16="http://schemas.microsoft.com/office/drawing/2014/main" val="215629719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715833136"/>
                  </a:ext>
                </a:extLst>
              </a:tr>
            </a:tbl>
          </a:graphicData>
        </a:graphic>
      </p:graphicFrame>
      <p:graphicFrame>
        <p:nvGraphicFramePr>
          <p:cNvPr id="27" name="Table 4">
            <a:extLst>
              <a:ext uri="{FF2B5EF4-FFF2-40B4-BE49-F238E27FC236}">
                <a16:creationId xmlns:a16="http://schemas.microsoft.com/office/drawing/2014/main" id="{5FAFCCD9-4D33-4141-98FC-DEF8F74ED15D}"/>
              </a:ext>
            </a:extLst>
          </p:cNvPr>
          <p:cNvGraphicFramePr>
            <a:graphicFrameLocks noGrp="1"/>
          </p:cNvGraphicFramePr>
          <p:nvPr>
            <p:extLst>
              <p:ext uri="{D42A27DB-BD31-4B8C-83A1-F6EECF244321}">
                <p14:modId xmlns:p14="http://schemas.microsoft.com/office/powerpoint/2010/main" val="1227100655"/>
              </p:ext>
            </p:extLst>
          </p:nvPr>
        </p:nvGraphicFramePr>
        <p:xfrm>
          <a:off x="1892875" y="1546707"/>
          <a:ext cx="2406264" cy="3985310"/>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578182">
                <a:tc>
                  <a:txBody>
                    <a:bodyPr/>
                    <a:lstStyle/>
                    <a:p>
                      <a:pPr algn="ctr"/>
                      <a:r>
                        <a:rPr lang="en-US"/>
                        <a:t>DOANH NGHIỆP</a:t>
                      </a:r>
                    </a:p>
                  </a:txBody>
                  <a:tcPr anchor="ctr"/>
                </a:tc>
                <a:extLst>
                  <a:ext uri="{0D108BD9-81ED-4DB2-BD59-A6C34878D82A}">
                    <a16:rowId xmlns:a16="http://schemas.microsoft.com/office/drawing/2014/main" val="215629719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r h="1703564">
                <a:tc>
                  <a:txBody>
                    <a:bodyPr/>
                    <a:lstStyle/>
                    <a:p>
                      <a:pPr algn="ctr"/>
                      <a:endParaRPr lang="en-US" sz="1600">
                        <a:solidFill>
                          <a:schemeClr val="accent4"/>
                        </a:solidFill>
                      </a:endParaRPr>
                    </a:p>
                  </a:txBody>
                  <a:tcPr/>
                </a:tc>
                <a:extLst>
                  <a:ext uri="{0D108BD9-81ED-4DB2-BD59-A6C34878D82A}">
                    <a16:rowId xmlns:a16="http://schemas.microsoft.com/office/drawing/2014/main" val="715833136"/>
                  </a:ext>
                </a:extLst>
              </a:tr>
            </a:tbl>
          </a:graphicData>
        </a:graphic>
      </p:graphicFrame>
      <p:pic>
        <p:nvPicPr>
          <p:cNvPr id="10" name="Picture 9">
            <a:extLst>
              <a:ext uri="{FF2B5EF4-FFF2-40B4-BE49-F238E27FC236}">
                <a16:creationId xmlns:a16="http://schemas.microsoft.com/office/drawing/2014/main" id="{B932E0A8-F412-48E3-9512-A42DE9E67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277" y="2536568"/>
            <a:ext cx="1821338" cy="1188000"/>
          </a:xfrm>
          <a:prstGeom prst="rect">
            <a:avLst/>
          </a:prstGeom>
        </p:spPr>
      </p:pic>
      <p:pic>
        <p:nvPicPr>
          <p:cNvPr id="12" name="Picture 11">
            <a:extLst>
              <a:ext uri="{FF2B5EF4-FFF2-40B4-BE49-F238E27FC236}">
                <a16:creationId xmlns:a16="http://schemas.microsoft.com/office/drawing/2014/main" id="{EDEE956D-60A3-4759-AF25-55B765C44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218" y="2519610"/>
            <a:ext cx="2304000" cy="1152000"/>
          </a:xfrm>
          <a:prstGeom prst="rect">
            <a:avLst/>
          </a:prstGeom>
        </p:spPr>
      </p:pic>
      <p:pic>
        <p:nvPicPr>
          <p:cNvPr id="24" name="Picture 23">
            <a:extLst>
              <a:ext uri="{FF2B5EF4-FFF2-40B4-BE49-F238E27FC236}">
                <a16:creationId xmlns:a16="http://schemas.microsoft.com/office/drawing/2014/main" id="{E2CF7590-0418-46F9-B6FA-AE91B8EA3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4485" y="5049426"/>
            <a:ext cx="3756135" cy="2723197"/>
          </a:xfrm>
          <a:prstGeom prst="rect">
            <a:avLst/>
          </a:prstGeom>
        </p:spPr>
      </p:pic>
      <p:pic>
        <p:nvPicPr>
          <p:cNvPr id="26" name="Picture 25">
            <a:extLst>
              <a:ext uri="{FF2B5EF4-FFF2-40B4-BE49-F238E27FC236}">
                <a16:creationId xmlns:a16="http://schemas.microsoft.com/office/drawing/2014/main" id="{F0BF894E-22A0-4ADE-AB37-7F712828F2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0303" y="4202340"/>
            <a:ext cx="1930684" cy="1152000"/>
          </a:xfrm>
          <a:prstGeom prst="rect">
            <a:avLst/>
          </a:prstGeom>
        </p:spPr>
      </p:pic>
      <p:sp>
        <p:nvSpPr>
          <p:cNvPr id="32" name="Arrow: Right 31" descr="1">
            <a:extLst>
              <a:ext uri="{FF2B5EF4-FFF2-40B4-BE49-F238E27FC236}">
                <a16:creationId xmlns:a16="http://schemas.microsoft.com/office/drawing/2014/main" id="{9F619F4E-0C24-48CA-94ED-520AD078E738}"/>
              </a:ext>
            </a:extLst>
          </p:cNvPr>
          <p:cNvSpPr/>
          <p:nvPr/>
        </p:nvSpPr>
        <p:spPr>
          <a:xfrm rot="5400000">
            <a:off x="8697349" y="5380919"/>
            <a:ext cx="481531" cy="783729"/>
          </a:xfrm>
          <a:prstGeom prst="rightArrow">
            <a:avLst/>
          </a:prstGeom>
        </p:spPr>
        <p:style>
          <a:lnRef idx="0">
            <a:schemeClr val="accent2"/>
          </a:lnRef>
          <a:fillRef idx="3">
            <a:schemeClr val="accent2"/>
          </a:fillRef>
          <a:effectRef idx="3">
            <a:schemeClr val="accent2"/>
          </a:effectRef>
          <a:fontRef idx="minor">
            <a:schemeClr val="lt1"/>
          </a:fontRef>
        </p:style>
        <p:txBody>
          <a:bodyPr vert="vert270" rtlCol="0" anchor="ctr"/>
          <a:lstStyle/>
          <a:p>
            <a:pPr algn="ctr"/>
            <a:endParaRPr lang="en-US"/>
          </a:p>
        </p:txBody>
      </p:sp>
      <p:pic>
        <p:nvPicPr>
          <p:cNvPr id="43" name="Graphic 42" descr="Truck">
            <a:extLst>
              <a:ext uri="{FF2B5EF4-FFF2-40B4-BE49-F238E27FC236}">
                <a16:creationId xmlns:a16="http://schemas.microsoft.com/office/drawing/2014/main" id="{782CA9E1-C714-4844-A510-2DFA7FA5A91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5385310" y="2218566"/>
            <a:ext cx="1008000" cy="1008000"/>
          </a:xfrm>
          <a:prstGeom prst="rect">
            <a:avLst/>
          </a:prstGeom>
          <a:effectLst>
            <a:outerShdw blurRad="50800" dist="38100" dir="2700000" algn="tl" rotWithShape="0">
              <a:prstClr val="black">
                <a:alpha val="40000"/>
              </a:prstClr>
            </a:outerShdw>
          </a:effectLst>
        </p:spPr>
      </p:pic>
      <p:pic>
        <p:nvPicPr>
          <p:cNvPr id="44" name="Graphic 43" descr="Truck">
            <a:extLst>
              <a:ext uri="{FF2B5EF4-FFF2-40B4-BE49-F238E27FC236}">
                <a16:creationId xmlns:a16="http://schemas.microsoft.com/office/drawing/2014/main" id="{695181F0-08C6-4B73-9FFC-1598D3AE9E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85310" y="4013950"/>
            <a:ext cx="1008000" cy="1008000"/>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07557D55-1965-4BB7-9FC0-FA09D98FEA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17868" y="3896340"/>
            <a:ext cx="2331840" cy="1764000"/>
          </a:xfrm>
          <a:prstGeom prst="rect">
            <a:avLst/>
          </a:prstGeom>
        </p:spPr>
      </p:pic>
      <p:sp>
        <p:nvSpPr>
          <p:cNvPr id="29" name="TextBox 28">
            <a:extLst>
              <a:ext uri="{FF2B5EF4-FFF2-40B4-BE49-F238E27FC236}">
                <a16:creationId xmlns:a16="http://schemas.microsoft.com/office/drawing/2014/main" id="{E4D9A0B6-E875-42EC-894D-31759BEF3345}"/>
              </a:ext>
            </a:extLst>
          </p:cNvPr>
          <p:cNvSpPr txBox="1"/>
          <p:nvPr/>
        </p:nvSpPr>
        <p:spPr>
          <a:xfrm>
            <a:off x="5189441" y="2965795"/>
            <a:ext cx="1399742" cy="646331"/>
          </a:xfrm>
          <a:prstGeom prst="rect">
            <a:avLst/>
          </a:prstGeom>
          <a:noFill/>
        </p:spPr>
        <p:txBody>
          <a:bodyPr wrap="none" rtlCol="0">
            <a:spAutoFit/>
          </a:bodyPr>
          <a:lstStyle/>
          <a:p>
            <a:pPr algn="ctr"/>
            <a:r>
              <a:rPr lang="en-US">
                <a:solidFill>
                  <a:schemeClr val="bg1"/>
                </a:solidFill>
              </a:rPr>
              <a:t>Vận chuyển</a:t>
            </a:r>
          </a:p>
          <a:p>
            <a:pPr algn="ctr"/>
            <a:r>
              <a:rPr lang="en-US">
                <a:solidFill>
                  <a:schemeClr val="bg1"/>
                </a:solidFill>
              </a:rPr>
              <a:t>cont rỗng</a:t>
            </a:r>
          </a:p>
        </p:txBody>
      </p:sp>
      <p:sp>
        <p:nvSpPr>
          <p:cNvPr id="30" name="TextBox 29">
            <a:extLst>
              <a:ext uri="{FF2B5EF4-FFF2-40B4-BE49-F238E27FC236}">
                <a16:creationId xmlns:a16="http://schemas.microsoft.com/office/drawing/2014/main" id="{B082D51A-786E-4356-A876-F0FDFA041111}"/>
              </a:ext>
            </a:extLst>
          </p:cNvPr>
          <p:cNvSpPr txBox="1"/>
          <p:nvPr/>
        </p:nvSpPr>
        <p:spPr>
          <a:xfrm>
            <a:off x="5189439" y="4793807"/>
            <a:ext cx="1399742" cy="646331"/>
          </a:xfrm>
          <a:prstGeom prst="rect">
            <a:avLst/>
          </a:prstGeom>
          <a:noFill/>
        </p:spPr>
        <p:txBody>
          <a:bodyPr wrap="none" rtlCol="0">
            <a:spAutoFit/>
          </a:bodyPr>
          <a:lstStyle/>
          <a:p>
            <a:pPr algn="ctr"/>
            <a:r>
              <a:rPr lang="en-US">
                <a:solidFill>
                  <a:schemeClr val="bg1"/>
                </a:solidFill>
              </a:rPr>
              <a:t>Vận chuyển</a:t>
            </a:r>
          </a:p>
          <a:p>
            <a:pPr algn="ctr"/>
            <a:r>
              <a:rPr lang="en-US">
                <a:solidFill>
                  <a:schemeClr val="bg1"/>
                </a:solidFill>
              </a:rPr>
              <a:t>cont hàng</a:t>
            </a:r>
          </a:p>
        </p:txBody>
      </p:sp>
      <p:sp>
        <p:nvSpPr>
          <p:cNvPr id="31" name="TextBox 30">
            <a:extLst>
              <a:ext uri="{FF2B5EF4-FFF2-40B4-BE49-F238E27FC236}">
                <a16:creationId xmlns:a16="http://schemas.microsoft.com/office/drawing/2014/main" id="{30053BE6-46E6-4DE7-BA7E-EB9043E39A91}"/>
              </a:ext>
            </a:extLst>
          </p:cNvPr>
          <p:cNvSpPr txBox="1"/>
          <p:nvPr/>
        </p:nvSpPr>
        <p:spPr>
          <a:xfrm>
            <a:off x="2515527" y="2136411"/>
            <a:ext cx="1064715" cy="338554"/>
          </a:xfrm>
          <a:prstGeom prst="rect">
            <a:avLst/>
          </a:prstGeom>
          <a:noFill/>
        </p:spPr>
        <p:txBody>
          <a:bodyPr wrap="none" rtlCol="0">
            <a:spAutoFit/>
          </a:bodyPr>
          <a:lstStyle/>
          <a:p>
            <a:pPr algn="ctr"/>
            <a:r>
              <a:rPr lang="en-US" sz="1600">
                <a:solidFill>
                  <a:schemeClr val="accent4"/>
                </a:solidFill>
              </a:rPr>
              <a:t>Nạp hàng</a:t>
            </a:r>
          </a:p>
        </p:txBody>
      </p:sp>
      <p:sp>
        <p:nvSpPr>
          <p:cNvPr id="37" name="TextBox 36">
            <a:extLst>
              <a:ext uri="{FF2B5EF4-FFF2-40B4-BE49-F238E27FC236}">
                <a16:creationId xmlns:a16="http://schemas.microsoft.com/office/drawing/2014/main" id="{3D4D86CB-86C2-451D-A679-FA5CB348328F}"/>
              </a:ext>
            </a:extLst>
          </p:cNvPr>
          <p:cNvSpPr txBox="1"/>
          <p:nvPr/>
        </p:nvSpPr>
        <p:spPr>
          <a:xfrm>
            <a:off x="2457820" y="3834204"/>
            <a:ext cx="1180131" cy="338554"/>
          </a:xfrm>
          <a:prstGeom prst="rect">
            <a:avLst/>
          </a:prstGeom>
          <a:noFill/>
        </p:spPr>
        <p:txBody>
          <a:bodyPr wrap="none" rtlCol="0">
            <a:spAutoFit/>
          </a:bodyPr>
          <a:lstStyle/>
          <a:p>
            <a:pPr algn="ctr"/>
            <a:r>
              <a:rPr lang="en-US" sz="1600">
                <a:solidFill>
                  <a:schemeClr val="accent4"/>
                </a:solidFill>
              </a:rPr>
              <a:t>Xong hàng</a:t>
            </a:r>
          </a:p>
        </p:txBody>
      </p:sp>
      <p:sp>
        <p:nvSpPr>
          <p:cNvPr id="39" name="TextBox 38">
            <a:extLst>
              <a:ext uri="{FF2B5EF4-FFF2-40B4-BE49-F238E27FC236}">
                <a16:creationId xmlns:a16="http://schemas.microsoft.com/office/drawing/2014/main" id="{53FAE8B2-61B5-445B-99D3-0759FA8CE31A}"/>
              </a:ext>
            </a:extLst>
          </p:cNvPr>
          <p:cNvSpPr txBox="1"/>
          <p:nvPr/>
        </p:nvSpPr>
        <p:spPr>
          <a:xfrm>
            <a:off x="8371739" y="2147296"/>
            <a:ext cx="1149675" cy="338554"/>
          </a:xfrm>
          <a:prstGeom prst="rect">
            <a:avLst/>
          </a:prstGeom>
          <a:noFill/>
        </p:spPr>
        <p:txBody>
          <a:bodyPr wrap="none" rtlCol="0">
            <a:spAutoFit/>
          </a:bodyPr>
          <a:lstStyle/>
          <a:p>
            <a:pPr algn="ctr"/>
            <a:r>
              <a:rPr lang="en-US" sz="1600">
                <a:solidFill>
                  <a:schemeClr val="accent4"/>
                </a:solidFill>
              </a:rPr>
              <a:t>Nhận rỗng</a:t>
            </a:r>
          </a:p>
        </p:txBody>
      </p:sp>
      <p:sp>
        <p:nvSpPr>
          <p:cNvPr id="40" name="TextBox 39">
            <a:extLst>
              <a:ext uri="{FF2B5EF4-FFF2-40B4-BE49-F238E27FC236}">
                <a16:creationId xmlns:a16="http://schemas.microsoft.com/office/drawing/2014/main" id="{DA576032-C51C-4521-95AB-F55FF51DD0D5}"/>
              </a:ext>
            </a:extLst>
          </p:cNvPr>
          <p:cNvSpPr txBox="1"/>
          <p:nvPr/>
        </p:nvSpPr>
        <p:spPr>
          <a:xfrm>
            <a:off x="8269475" y="3834204"/>
            <a:ext cx="1406154" cy="338554"/>
          </a:xfrm>
          <a:prstGeom prst="rect">
            <a:avLst/>
          </a:prstGeom>
          <a:noFill/>
        </p:spPr>
        <p:txBody>
          <a:bodyPr wrap="none" rtlCol="0">
            <a:spAutoFit/>
          </a:bodyPr>
          <a:lstStyle/>
          <a:p>
            <a:pPr algn="ctr"/>
            <a:r>
              <a:rPr lang="en-US" sz="1600">
                <a:solidFill>
                  <a:schemeClr val="accent4"/>
                </a:solidFill>
              </a:rPr>
              <a:t>Hạ cont hàng</a:t>
            </a:r>
          </a:p>
        </p:txBody>
      </p:sp>
      <p:sp>
        <p:nvSpPr>
          <p:cNvPr id="5" name="Title 3">
            <a:extLst>
              <a:ext uri="{FF2B5EF4-FFF2-40B4-BE49-F238E27FC236}">
                <a16:creationId xmlns:a16="http://schemas.microsoft.com/office/drawing/2014/main" id="{35AB73E6-E5D8-6021-769D-A8F466EFF901}"/>
              </a:ext>
            </a:extLst>
          </p:cNvPr>
          <p:cNvSpPr txBox="1">
            <a:spLocks/>
          </p:cNvSpPr>
          <p:nvPr/>
        </p:nvSpPr>
        <p:spPr>
          <a:xfrm>
            <a:off x="838200" y="431800"/>
            <a:ext cx="108125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nSpc>
                <a:spcPct val="100000"/>
              </a:lnSpc>
            </a:pPr>
            <a:r>
              <a:rPr lang="en-US" sz="4000">
                <a:ea typeface="Cambria" pitchFamily="18" charset="0"/>
              </a:rPr>
              <a:t>Hình thức xuất khẩu </a:t>
            </a:r>
            <a:endParaRPr lang="en-US" sz="2800" dirty="0">
              <a:ea typeface="Cambria" pitchFamily="18" charset="0"/>
            </a:endParaRPr>
          </a:p>
        </p:txBody>
      </p:sp>
    </p:spTree>
    <p:extLst>
      <p:ext uri="{BB962C8B-B14F-4D97-AF65-F5344CB8AC3E}">
        <p14:creationId xmlns:p14="http://schemas.microsoft.com/office/powerpoint/2010/main" val="28055743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right)">
                                      <p:cBhvr>
                                        <p:cTn id="19" dur="500"/>
                                        <p:tgtEl>
                                          <p:spTgt spid="43"/>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right)">
                                      <p:cBhvr>
                                        <p:cTn id="22" dur="500"/>
                                        <p:tgtEl>
                                          <p:spTgt spid="29"/>
                                        </p:tgtEl>
                                      </p:cBhvr>
                                    </p:animEffect>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par>
                                <p:cTn id="34" presetID="10" presetClass="entr" presetSubtype="0" fill="hold" grpId="0" nodeType="withEffect">
                                  <p:stCondLst>
                                    <p:cond delay="50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left)">
                                      <p:cBhvr>
                                        <p:cTn id="45" dur="500"/>
                                        <p:tgtEl>
                                          <p:spTgt spid="4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left)">
                                      <p:cBhvr>
                                        <p:cTn id="48" dur="500"/>
                                        <p:tgtEl>
                                          <p:spTgt spid="30"/>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par>
                          <p:cTn id="53" fill="hold">
                            <p:stCondLst>
                              <p:cond delay="1000"/>
                            </p:stCondLst>
                            <p:childTnLst>
                              <p:par>
                                <p:cTn id="54" presetID="53" presetClass="entr" presetSubtype="16" fill="hold" nodeType="after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p:cTn id="56" dur="500" fill="hold"/>
                                        <p:tgtEl>
                                          <p:spTgt spid="22"/>
                                        </p:tgtEl>
                                        <p:attrNameLst>
                                          <p:attrName>ppt_w</p:attrName>
                                        </p:attrNameLst>
                                      </p:cBhvr>
                                      <p:tavLst>
                                        <p:tav tm="0">
                                          <p:val>
                                            <p:fltVal val="0"/>
                                          </p:val>
                                        </p:tav>
                                        <p:tav tm="100000">
                                          <p:val>
                                            <p:strVal val="#ppt_w"/>
                                          </p:val>
                                        </p:tav>
                                      </p:tavLst>
                                    </p:anim>
                                    <p:anim calcmode="lin" valueType="num">
                                      <p:cBhvr>
                                        <p:cTn id="57" dur="500" fill="hold"/>
                                        <p:tgtEl>
                                          <p:spTgt spid="22"/>
                                        </p:tgtEl>
                                        <p:attrNameLst>
                                          <p:attrName>ppt_h</p:attrName>
                                        </p:attrNameLst>
                                      </p:cBhvr>
                                      <p:tavLst>
                                        <p:tav tm="0">
                                          <p:val>
                                            <p:fltVal val="0"/>
                                          </p:val>
                                        </p:tav>
                                        <p:tav tm="100000">
                                          <p:val>
                                            <p:strVal val="#ppt_h"/>
                                          </p:val>
                                        </p:tav>
                                      </p:tavLst>
                                    </p:anim>
                                    <p:animEffect transition="in" filter="fad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wipe(up)">
                                      <p:cBhvr>
                                        <p:cTn id="63" dur="500"/>
                                        <p:tgtEl>
                                          <p:spTgt spid="32"/>
                                        </p:tgtEl>
                                      </p:cBhvr>
                                    </p:animEffect>
                                  </p:childTnLst>
                                </p:cTn>
                              </p:par>
                            </p:childTnLst>
                          </p:cTn>
                        </p:par>
                        <p:par>
                          <p:cTn id="64" fill="hold">
                            <p:stCondLst>
                              <p:cond delay="500"/>
                            </p:stCondLst>
                            <p:childTnLst>
                              <p:par>
                                <p:cTn id="65" presetID="42" presetClass="entr" presetSubtype="0"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1000"/>
                                        <p:tgtEl>
                                          <p:spTgt spid="24"/>
                                        </p:tgtEl>
                                      </p:cBhvr>
                                    </p:animEffect>
                                    <p:anim calcmode="lin" valueType="num">
                                      <p:cBhvr>
                                        <p:cTn id="68" dur="1000" fill="hold"/>
                                        <p:tgtEl>
                                          <p:spTgt spid="24"/>
                                        </p:tgtEl>
                                        <p:attrNameLst>
                                          <p:attrName>ppt_x</p:attrName>
                                        </p:attrNameLst>
                                      </p:cBhvr>
                                      <p:tavLst>
                                        <p:tav tm="0">
                                          <p:val>
                                            <p:strVal val="#ppt_x"/>
                                          </p:val>
                                        </p:tav>
                                        <p:tav tm="100000">
                                          <p:val>
                                            <p:strVal val="#ppt_x"/>
                                          </p:val>
                                        </p:tav>
                                      </p:tavLst>
                                    </p:anim>
                                    <p:anim calcmode="lin" valueType="num">
                                      <p:cBhvr>
                                        <p:cTn id="6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9" grpId="0"/>
      <p:bldP spid="30" grpId="0"/>
      <p:bldP spid="31" grpId="0"/>
      <p:bldP spid="37"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4">
            <a:extLst>
              <a:ext uri="{FF2B5EF4-FFF2-40B4-BE49-F238E27FC236}">
                <a16:creationId xmlns:a16="http://schemas.microsoft.com/office/drawing/2014/main" id="{9CA1F89C-F6BD-48D9-997C-D32CD11FA891}"/>
              </a:ext>
            </a:extLst>
          </p:cNvPr>
          <p:cNvGraphicFramePr>
            <a:graphicFrameLocks noGrp="1"/>
          </p:cNvGraphicFramePr>
          <p:nvPr>
            <p:extLst>
              <p:ext uri="{D42A27DB-BD31-4B8C-83A1-F6EECF244321}">
                <p14:modId xmlns:p14="http://schemas.microsoft.com/office/powerpoint/2010/main" val="3394898811"/>
              </p:ext>
            </p:extLst>
          </p:nvPr>
        </p:nvGraphicFramePr>
        <p:xfrm>
          <a:off x="9098627" y="2261581"/>
          <a:ext cx="2406264" cy="3123693"/>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791527">
                <a:tc>
                  <a:txBody>
                    <a:bodyPr/>
                    <a:lstStyle/>
                    <a:p>
                      <a:pPr algn="ctr"/>
                      <a:r>
                        <a:rPr lang="en-US"/>
                        <a:t>CẢNG</a:t>
                      </a:r>
                    </a:p>
                  </a:txBody>
                  <a:tcPr anchor="ctr"/>
                </a:tc>
                <a:extLst>
                  <a:ext uri="{0D108BD9-81ED-4DB2-BD59-A6C34878D82A}">
                    <a16:rowId xmlns:a16="http://schemas.microsoft.com/office/drawing/2014/main" val="2156297193"/>
                  </a:ext>
                </a:extLst>
              </a:tr>
              <a:tr h="2332166">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bl>
          </a:graphicData>
        </a:graphic>
      </p:graphicFrame>
      <p:graphicFrame>
        <p:nvGraphicFramePr>
          <p:cNvPr id="14" name="Table 4">
            <a:extLst>
              <a:ext uri="{FF2B5EF4-FFF2-40B4-BE49-F238E27FC236}">
                <a16:creationId xmlns:a16="http://schemas.microsoft.com/office/drawing/2014/main" id="{AAB8066C-6416-4A9B-91AF-A71D0E555A96}"/>
              </a:ext>
            </a:extLst>
          </p:cNvPr>
          <p:cNvGraphicFramePr>
            <a:graphicFrameLocks noGrp="1"/>
          </p:cNvGraphicFramePr>
          <p:nvPr>
            <p:extLst>
              <p:ext uri="{D42A27DB-BD31-4B8C-83A1-F6EECF244321}">
                <p14:modId xmlns:p14="http://schemas.microsoft.com/office/powerpoint/2010/main" val="2327794938"/>
              </p:ext>
            </p:extLst>
          </p:nvPr>
        </p:nvGraphicFramePr>
        <p:xfrm>
          <a:off x="4892868" y="2261581"/>
          <a:ext cx="2406264" cy="3123693"/>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791527">
                <a:tc>
                  <a:txBody>
                    <a:bodyPr/>
                    <a:lstStyle/>
                    <a:p>
                      <a:pPr algn="ctr"/>
                      <a:r>
                        <a:rPr lang="en-US"/>
                        <a:t>DOANH NGHIỆP</a:t>
                      </a:r>
                    </a:p>
                  </a:txBody>
                  <a:tcPr anchor="ctr"/>
                </a:tc>
                <a:extLst>
                  <a:ext uri="{0D108BD9-81ED-4DB2-BD59-A6C34878D82A}">
                    <a16:rowId xmlns:a16="http://schemas.microsoft.com/office/drawing/2014/main" val="2156297193"/>
                  </a:ext>
                </a:extLst>
              </a:tr>
              <a:tr h="2332166">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bl>
          </a:graphicData>
        </a:graphic>
      </p:graphicFrame>
      <p:graphicFrame>
        <p:nvGraphicFramePr>
          <p:cNvPr id="15" name="Table 4">
            <a:extLst>
              <a:ext uri="{FF2B5EF4-FFF2-40B4-BE49-F238E27FC236}">
                <a16:creationId xmlns:a16="http://schemas.microsoft.com/office/drawing/2014/main" id="{AEE7DAB9-1C96-42A3-AF45-C302297DBDE1}"/>
              </a:ext>
            </a:extLst>
          </p:cNvPr>
          <p:cNvGraphicFramePr>
            <a:graphicFrameLocks noGrp="1"/>
          </p:cNvGraphicFramePr>
          <p:nvPr/>
        </p:nvGraphicFramePr>
        <p:xfrm>
          <a:off x="692375" y="2261581"/>
          <a:ext cx="2406264" cy="3123693"/>
        </p:xfrm>
        <a:graphic>
          <a:graphicData uri="http://schemas.openxmlformats.org/drawingml/2006/table">
            <a:tbl>
              <a:tblPr firstRow="1" bandRow="1">
                <a:tableStyleId>{21E4AEA4-8DFA-4A89-87EB-49C32662AFE0}</a:tableStyleId>
              </a:tblPr>
              <a:tblGrid>
                <a:gridCol w="2406264">
                  <a:extLst>
                    <a:ext uri="{9D8B030D-6E8A-4147-A177-3AD203B41FA5}">
                      <a16:colId xmlns:a16="http://schemas.microsoft.com/office/drawing/2014/main" val="1572978364"/>
                    </a:ext>
                  </a:extLst>
                </a:gridCol>
              </a:tblGrid>
              <a:tr h="791527">
                <a:tc>
                  <a:txBody>
                    <a:bodyPr/>
                    <a:lstStyle/>
                    <a:p>
                      <a:pPr algn="ctr"/>
                      <a:r>
                        <a:rPr lang="en-US"/>
                        <a:t>DOANH NGHIỆP</a:t>
                      </a:r>
                    </a:p>
                  </a:txBody>
                  <a:tcPr anchor="ctr"/>
                </a:tc>
                <a:extLst>
                  <a:ext uri="{0D108BD9-81ED-4DB2-BD59-A6C34878D82A}">
                    <a16:rowId xmlns:a16="http://schemas.microsoft.com/office/drawing/2014/main" val="2156297193"/>
                  </a:ext>
                </a:extLst>
              </a:tr>
              <a:tr h="2332166">
                <a:tc>
                  <a:txBody>
                    <a:bodyPr/>
                    <a:lstStyle/>
                    <a:p>
                      <a:pPr algn="ctr"/>
                      <a:endParaRPr lang="en-US" sz="1600">
                        <a:solidFill>
                          <a:schemeClr val="accent4"/>
                        </a:solidFill>
                      </a:endParaRPr>
                    </a:p>
                  </a:txBody>
                  <a:tcPr/>
                </a:tc>
                <a:extLst>
                  <a:ext uri="{0D108BD9-81ED-4DB2-BD59-A6C34878D82A}">
                    <a16:rowId xmlns:a16="http://schemas.microsoft.com/office/drawing/2014/main" val="2860648503"/>
                  </a:ext>
                </a:extLst>
              </a:tr>
            </a:tbl>
          </a:graphicData>
        </a:graphic>
      </p:graphicFrame>
      <p:sp>
        <p:nvSpPr>
          <p:cNvPr id="4" name="Title 3">
            <a:extLst>
              <a:ext uri="{FF2B5EF4-FFF2-40B4-BE49-F238E27FC236}">
                <a16:creationId xmlns:a16="http://schemas.microsoft.com/office/drawing/2014/main" id="{0DA4CFF1-7ECB-4724-9D8A-4706291B1CFF}"/>
              </a:ext>
            </a:extLst>
          </p:cNvPr>
          <p:cNvSpPr>
            <a:spLocks noGrp="1"/>
          </p:cNvSpPr>
          <p:nvPr>
            <p:ph type="title"/>
          </p:nvPr>
        </p:nvSpPr>
        <p:spPr>
          <a:xfrm>
            <a:off x="689742" y="701570"/>
            <a:ext cx="10812516" cy="1325563"/>
          </a:xfrm>
        </p:spPr>
        <p:txBody>
          <a:bodyPr anchor="t">
            <a:normAutofit/>
          </a:bodyPr>
          <a:lstStyle/>
          <a:p>
            <a:pPr>
              <a:lnSpc>
                <a:spcPct val="100000"/>
              </a:lnSpc>
              <a:spcBef>
                <a:spcPts val="0"/>
              </a:spcBef>
            </a:pPr>
            <a:r>
              <a:rPr lang="en-US" sz="4000">
                <a:solidFill>
                  <a:schemeClr val="accent2"/>
                </a:solidFill>
                <a:ea typeface="Cambria" pitchFamily="18" charset="0"/>
              </a:rPr>
              <a:t>Hình thức nhập khẩu</a:t>
            </a:r>
            <a:endParaRPr lang="en-US" sz="3200" dirty="0">
              <a:solidFill>
                <a:schemeClr val="accent2"/>
              </a:solidFill>
              <a:ea typeface="Cambria" pitchFamily="18" charset="0"/>
            </a:endParaRPr>
          </a:p>
        </p:txBody>
      </p:sp>
      <p:sp>
        <p:nvSpPr>
          <p:cNvPr id="38" name="TextBox 37">
            <a:extLst>
              <a:ext uri="{FF2B5EF4-FFF2-40B4-BE49-F238E27FC236}">
                <a16:creationId xmlns:a16="http://schemas.microsoft.com/office/drawing/2014/main" id="{AC434A2D-7E9E-4E16-B16D-25045AFB1DAF}"/>
              </a:ext>
            </a:extLst>
          </p:cNvPr>
          <p:cNvSpPr txBox="1"/>
          <p:nvPr/>
        </p:nvSpPr>
        <p:spPr>
          <a:xfrm>
            <a:off x="7662718" y="4162694"/>
            <a:ext cx="1099981" cy="646331"/>
          </a:xfrm>
          <a:prstGeom prst="rect">
            <a:avLst/>
          </a:prstGeom>
          <a:noFill/>
        </p:spPr>
        <p:txBody>
          <a:bodyPr wrap="none" rtlCol="0">
            <a:spAutoFit/>
          </a:bodyPr>
          <a:lstStyle/>
          <a:p>
            <a:pPr algn="ctr"/>
            <a:r>
              <a:rPr lang="en-US">
                <a:solidFill>
                  <a:schemeClr val="bg1"/>
                </a:solidFill>
              </a:rPr>
              <a:t>Khai báo</a:t>
            </a:r>
          </a:p>
          <a:p>
            <a:pPr algn="ctr"/>
            <a:r>
              <a:rPr lang="en-US">
                <a:solidFill>
                  <a:schemeClr val="bg1"/>
                </a:solidFill>
              </a:rPr>
              <a:t>Hải quan</a:t>
            </a:r>
          </a:p>
        </p:txBody>
      </p:sp>
      <p:pic>
        <p:nvPicPr>
          <p:cNvPr id="43" name="Graphic 42" descr="Truck">
            <a:extLst>
              <a:ext uri="{FF2B5EF4-FFF2-40B4-BE49-F238E27FC236}">
                <a16:creationId xmlns:a16="http://schemas.microsoft.com/office/drawing/2014/main" id="{782CA9E1-C714-4844-A510-2DFA7FA5A9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485247" y="3208739"/>
            <a:ext cx="1008000" cy="1008000"/>
          </a:xfrm>
          <a:prstGeom prst="rect">
            <a:avLst/>
          </a:prstGeom>
          <a:effectLst>
            <a:outerShdw blurRad="50800" dist="38100" dir="2700000" algn="tl" rotWithShape="0">
              <a:prstClr val="black">
                <a:alpha val="40000"/>
              </a:prstClr>
            </a:outerShdw>
          </a:effectLst>
        </p:spPr>
      </p:pic>
      <p:pic>
        <p:nvPicPr>
          <p:cNvPr id="21" name="Graphic 20" descr="Male profile with solid fill">
            <a:extLst>
              <a:ext uri="{FF2B5EF4-FFF2-40B4-BE49-F238E27FC236}">
                <a16:creationId xmlns:a16="http://schemas.microsoft.com/office/drawing/2014/main" id="{58588CFC-6BD2-42F9-A069-EB125D92471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flipH="1">
            <a:off x="7708701" y="3266986"/>
            <a:ext cx="1008000" cy="1008000"/>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07557D55-1965-4BB7-9FC0-FA09D98FEA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5398" y="3486580"/>
            <a:ext cx="2542623" cy="1923453"/>
          </a:xfrm>
          <a:prstGeom prst="rect">
            <a:avLst/>
          </a:prstGeom>
        </p:spPr>
      </p:pic>
      <p:pic>
        <p:nvPicPr>
          <p:cNvPr id="5" name="Picture 4">
            <a:extLst>
              <a:ext uri="{FF2B5EF4-FFF2-40B4-BE49-F238E27FC236}">
                <a16:creationId xmlns:a16="http://schemas.microsoft.com/office/drawing/2014/main" id="{AD1B05B5-7539-4DD1-844D-EF39782F8F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348" y="3759068"/>
            <a:ext cx="2350316" cy="1323228"/>
          </a:xfrm>
          <a:prstGeom prst="rect">
            <a:avLst/>
          </a:prstGeom>
        </p:spPr>
      </p:pic>
      <p:pic>
        <p:nvPicPr>
          <p:cNvPr id="7" name="Picture 6">
            <a:extLst>
              <a:ext uri="{FF2B5EF4-FFF2-40B4-BE49-F238E27FC236}">
                <a16:creationId xmlns:a16="http://schemas.microsoft.com/office/drawing/2014/main" id="{82E0105C-BAB6-43F3-BAB5-EB2A757DC4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42473" y="3733914"/>
            <a:ext cx="2107054" cy="1379914"/>
          </a:xfrm>
          <a:prstGeom prst="rect">
            <a:avLst/>
          </a:prstGeom>
        </p:spPr>
      </p:pic>
      <p:sp>
        <p:nvSpPr>
          <p:cNvPr id="16" name="TextBox 15">
            <a:extLst>
              <a:ext uri="{FF2B5EF4-FFF2-40B4-BE49-F238E27FC236}">
                <a16:creationId xmlns:a16="http://schemas.microsoft.com/office/drawing/2014/main" id="{9558D74B-CE9C-4B93-8809-B22F829B76DB}"/>
              </a:ext>
            </a:extLst>
          </p:cNvPr>
          <p:cNvSpPr txBox="1"/>
          <p:nvPr/>
        </p:nvSpPr>
        <p:spPr>
          <a:xfrm>
            <a:off x="3288342" y="3970979"/>
            <a:ext cx="1399742" cy="923330"/>
          </a:xfrm>
          <a:prstGeom prst="rect">
            <a:avLst/>
          </a:prstGeom>
          <a:noFill/>
        </p:spPr>
        <p:txBody>
          <a:bodyPr wrap="none" rtlCol="0">
            <a:spAutoFit/>
          </a:bodyPr>
          <a:lstStyle/>
          <a:p>
            <a:pPr algn="ctr"/>
            <a:r>
              <a:rPr lang="en-US">
                <a:solidFill>
                  <a:schemeClr val="bg1"/>
                </a:solidFill>
              </a:rPr>
              <a:t>Vận chuyển</a:t>
            </a:r>
          </a:p>
          <a:p>
            <a:pPr algn="ctr"/>
            <a:r>
              <a:rPr lang="en-US">
                <a:solidFill>
                  <a:schemeClr val="bg1"/>
                </a:solidFill>
              </a:rPr>
              <a:t>cont hàng</a:t>
            </a:r>
          </a:p>
          <a:p>
            <a:pPr algn="ctr"/>
            <a:r>
              <a:rPr lang="en-US">
                <a:solidFill>
                  <a:schemeClr val="bg1"/>
                </a:solidFill>
              </a:rPr>
              <a:t>về kho</a:t>
            </a:r>
          </a:p>
        </p:txBody>
      </p:sp>
      <p:sp>
        <p:nvSpPr>
          <p:cNvPr id="17" name="TextBox 16">
            <a:extLst>
              <a:ext uri="{FF2B5EF4-FFF2-40B4-BE49-F238E27FC236}">
                <a16:creationId xmlns:a16="http://schemas.microsoft.com/office/drawing/2014/main" id="{9A97AFC0-2E5C-4680-9E57-B94CE5DF58B4}"/>
              </a:ext>
            </a:extLst>
          </p:cNvPr>
          <p:cNvSpPr txBox="1"/>
          <p:nvPr/>
        </p:nvSpPr>
        <p:spPr>
          <a:xfrm>
            <a:off x="5009235" y="3143876"/>
            <a:ext cx="2178802" cy="338554"/>
          </a:xfrm>
          <a:prstGeom prst="rect">
            <a:avLst/>
          </a:prstGeom>
          <a:noFill/>
        </p:spPr>
        <p:txBody>
          <a:bodyPr wrap="none" rtlCol="0">
            <a:spAutoFit/>
          </a:bodyPr>
          <a:lstStyle/>
          <a:p>
            <a:pPr algn="ctr"/>
            <a:r>
              <a:rPr lang="en-US" sz="1600">
                <a:solidFill>
                  <a:schemeClr val="accent4"/>
                </a:solidFill>
              </a:rPr>
              <a:t>Thực hiện thông quan</a:t>
            </a:r>
          </a:p>
        </p:txBody>
      </p:sp>
      <p:sp>
        <p:nvSpPr>
          <p:cNvPr id="18" name="TextBox 17">
            <a:extLst>
              <a:ext uri="{FF2B5EF4-FFF2-40B4-BE49-F238E27FC236}">
                <a16:creationId xmlns:a16="http://schemas.microsoft.com/office/drawing/2014/main" id="{2684A88B-4130-4574-BDF5-8740E8BBBD43}"/>
              </a:ext>
            </a:extLst>
          </p:cNvPr>
          <p:cNvSpPr txBox="1"/>
          <p:nvPr/>
        </p:nvSpPr>
        <p:spPr>
          <a:xfrm>
            <a:off x="1383988" y="3266986"/>
            <a:ext cx="1023037" cy="338554"/>
          </a:xfrm>
          <a:prstGeom prst="rect">
            <a:avLst/>
          </a:prstGeom>
          <a:noFill/>
        </p:spPr>
        <p:txBody>
          <a:bodyPr wrap="none" rtlCol="0">
            <a:spAutoFit/>
          </a:bodyPr>
          <a:lstStyle/>
          <a:p>
            <a:pPr algn="ctr"/>
            <a:r>
              <a:rPr lang="en-US" sz="1600">
                <a:solidFill>
                  <a:schemeClr val="accent4"/>
                </a:solidFill>
              </a:rPr>
              <a:t>Rút hàng</a:t>
            </a:r>
          </a:p>
        </p:txBody>
      </p:sp>
      <p:sp>
        <p:nvSpPr>
          <p:cNvPr id="2" name="TextBox 16">
            <a:extLst>
              <a:ext uri="{FF2B5EF4-FFF2-40B4-BE49-F238E27FC236}">
                <a16:creationId xmlns:a16="http://schemas.microsoft.com/office/drawing/2014/main" id="{8666656D-F893-34A2-78F3-7FA7FE40717F}"/>
              </a:ext>
            </a:extLst>
          </p:cNvPr>
          <p:cNvSpPr txBox="1"/>
          <p:nvPr/>
        </p:nvSpPr>
        <p:spPr>
          <a:xfrm>
            <a:off x="9392494" y="3143876"/>
            <a:ext cx="1768433" cy="338554"/>
          </a:xfrm>
          <a:prstGeom prst="rect">
            <a:avLst/>
          </a:prstGeom>
          <a:noFill/>
        </p:spPr>
        <p:txBody>
          <a:bodyPr wrap="none" rtlCol="0">
            <a:spAutoFit/>
          </a:bodyPr>
          <a:lstStyle/>
          <a:p>
            <a:pPr algn="ctr"/>
            <a:r>
              <a:rPr lang="en-US" sz="1600">
                <a:solidFill>
                  <a:schemeClr val="accent4"/>
                </a:solidFill>
              </a:rPr>
              <a:t>Nhập hàng từ tàu</a:t>
            </a:r>
          </a:p>
        </p:txBody>
      </p:sp>
      <p:pic>
        <p:nvPicPr>
          <p:cNvPr id="3" name="Picture 23">
            <a:extLst>
              <a:ext uri="{FF2B5EF4-FFF2-40B4-BE49-F238E27FC236}">
                <a16:creationId xmlns:a16="http://schemas.microsoft.com/office/drawing/2014/main" id="{7A7B8447-EECC-CC81-357C-B2C4373615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35865" y="4905970"/>
            <a:ext cx="3756135" cy="2723197"/>
          </a:xfrm>
          <a:prstGeom prst="rect">
            <a:avLst/>
          </a:prstGeom>
        </p:spPr>
      </p:pic>
      <p:sp>
        <p:nvSpPr>
          <p:cNvPr id="6" name="Arrow: Right 31" descr="1">
            <a:extLst>
              <a:ext uri="{FF2B5EF4-FFF2-40B4-BE49-F238E27FC236}">
                <a16:creationId xmlns:a16="http://schemas.microsoft.com/office/drawing/2014/main" id="{DCB5A59E-C1E1-68F0-AE1B-C48293DDC408}"/>
              </a:ext>
            </a:extLst>
          </p:cNvPr>
          <p:cNvSpPr/>
          <p:nvPr/>
        </p:nvSpPr>
        <p:spPr>
          <a:xfrm rot="16200000">
            <a:off x="10038729" y="5237463"/>
            <a:ext cx="481531" cy="783729"/>
          </a:xfrm>
          <a:prstGeom prst="rightArrow">
            <a:avLst/>
          </a:prstGeom>
        </p:spPr>
        <p:style>
          <a:lnRef idx="0">
            <a:schemeClr val="accent2"/>
          </a:lnRef>
          <a:fillRef idx="3">
            <a:schemeClr val="accent2"/>
          </a:fillRef>
          <a:effectRef idx="3">
            <a:schemeClr val="accent2"/>
          </a:effectRef>
          <a:fontRef idx="minor">
            <a:schemeClr val="lt1"/>
          </a:fontRef>
        </p:style>
        <p:txBody>
          <a:bodyPr vert="vert270" rtlCol="0" anchor="ctr"/>
          <a:lstStyle/>
          <a:p>
            <a:pPr algn="ctr"/>
            <a:endParaRPr lang="en-US"/>
          </a:p>
        </p:txBody>
      </p:sp>
    </p:spTree>
    <p:extLst>
      <p:ext uri="{BB962C8B-B14F-4D97-AF65-F5344CB8AC3E}">
        <p14:creationId xmlns:p14="http://schemas.microsoft.com/office/powerpoint/2010/main" val="194630198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right)">
                                      <p:cBhvr>
                                        <p:cTn id="37" dur="500"/>
                                        <p:tgtEl>
                                          <p:spTgt spid="21"/>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up)">
                                      <p:cBhvr>
                                        <p:cTn id="46" dur="500"/>
                                        <p:tgtEl>
                                          <p:spTgt spid="14"/>
                                        </p:tgtEl>
                                      </p:cBhvr>
                                    </p:animEffec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wipe(right)">
                                      <p:cBhvr>
                                        <p:cTn id="58" dur="500"/>
                                        <p:tgtEl>
                                          <p:spTgt spid="43"/>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up)">
                                      <p:cBhvr>
                                        <p:cTn id="67" dur="500"/>
                                        <p:tgtEl>
                                          <p:spTgt spid="15"/>
                                        </p:tgtEl>
                                      </p:cBhvr>
                                    </p:animEffec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P spid="16" grpId="0"/>
      <p:bldP spid="17" grpId="0"/>
      <p:bldP spid="18" grpId="0"/>
      <p:bldP spid="2"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80525-DBDE-E474-0700-B0025A84AEF2}"/>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989BD611-B652-8886-D985-DAFC8429773B}"/>
              </a:ext>
            </a:extLst>
          </p:cNvPr>
          <p:cNvSpPr>
            <a:spLocks noGrp="1"/>
          </p:cNvSpPr>
          <p:nvPr>
            <p:ph type="title"/>
          </p:nvPr>
        </p:nvSpPr>
        <p:spPr/>
        <p:txBody>
          <a:bodyPr/>
          <a:lstStyle/>
          <a:p>
            <a:r>
              <a:rPr lang="en-US">
                <a:ea typeface="Cambria" pitchFamily="18" charset="0"/>
              </a:rPr>
              <a:t>3. Một số điểm </a:t>
            </a:r>
            <a:r>
              <a:rPr lang="vi-VN">
                <a:ea typeface="Cambria" pitchFamily="18" charset="0"/>
              </a:rPr>
              <a:t>hạn chế</a:t>
            </a:r>
            <a:endParaRPr lang="vi-VN"/>
          </a:p>
        </p:txBody>
      </p:sp>
      <p:sp>
        <p:nvSpPr>
          <p:cNvPr id="3" name="Chỗ dành sẵn cho Nội dung 2">
            <a:extLst>
              <a:ext uri="{FF2B5EF4-FFF2-40B4-BE49-F238E27FC236}">
                <a16:creationId xmlns:a16="http://schemas.microsoft.com/office/drawing/2014/main" id="{03DC4204-0296-5397-2D4A-DB4FF404A574}"/>
              </a:ext>
            </a:extLst>
          </p:cNvPr>
          <p:cNvSpPr>
            <a:spLocks noGrp="1"/>
          </p:cNvSpPr>
          <p:nvPr>
            <p:ph idx="1"/>
          </p:nvPr>
        </p:nvSpPr>
        <p:spPr>
          <a:xfrm>
            <a:off x="9672000" y="3055144"/>
            <a:ext cx="2520000" cy="747712"/>
          </a:xfrm>
        </p:spPr>
        <p:txBody>
          <a:bodyPr>
            <a:normAutofit fontScale="92500"/>
          </a:bodyPr>
          <a:lstStyle/>
          <a:p>
            <a:r>
              <a:rPr lang="en-US" sz="2200">
                <a:latin typeface="+mj-lt"/>
              </a:rPr>
              <a:t>Rủi ro </a:t>
            </a:r>
            <a:r>
              <a:rPr lang="vi-VN" sz="2200">
                <a:latin typeface="+mj-lt"/>
              </a:rPr>
              <a:t>mất mát, hư hỏng hàng hóa</a:t>
            </a:r>
            <a:endParaRPr lang="en-US" sz="2200">
              <a:latin typeface="+mj-lt"/>
            </a:endParaRPr>
          </a:p>
        </p:txBody>
      </p:sp>
      <p:grpSp>
        <p:nvGrpSpPr>
          <p:cNvPr id="4" name="Nhóm 3">
            <a:extLst>
              <a:ext uri="{FF2B5EF4-FFF2-40B4-BE49-F238E27FC236}">
                <a16:creationId xmlns:a16="http://schemas.microsoft.com/office/drawing/2014/main" id="{357906C7-74B1-010C-ABC6-E0D5A2CE4856}"/>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7699D644-E8B1-E534-E80F-C6AAF12B9C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52423233-1241-42CD-6D48-9938661AB049}"/>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33E87881-7B12-8F3A-A7CC-34C58E0D6DD0}"/>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pic>
        <p:nvPicPr>
          <p:cNvPr id="9" name="Hình ảnh 8">
            <a:extLst>
              <a:ext uri="{FF2B5EF4-FFF2-40B4-BE49-F238E27FC236}">
                <a16:creationId xmlns:a16="http://schemas.microsoft.com/office/drawing/2014/main" id="{9A2E88B7-5A1C-96D2-F96A-06012663BA66}"/>
              </a:ext>
            </a:extLst>
          </p:cNvPr>
          <p:cNvPicPr>
            <a:picLocks noChangeAspect="1"/>
          </p:cNvPicPr>
          <p:nvPr/>
        </p:nvPicPr>
        <p:blipFill>
          <a:blip r:embed="rId3">
            <a:extLst>
              <a:ext uri="{28A0092B-C50C-407E-A947-70E740481C1C}">
                <a14:useLocalDpi xmlns:a14="http://schemas.microsoft.com/office/drawing/2010/main" val="0"/>
              </a:ext>
            </a:extLst>
          </a:blip>
          <a:srcRect l="10239" r="8061"/>
          <a:stretch/>
        </p:blipFill>
        <p:spPr>
          <a:xfrm>
            <a:off x="6327216" y="1521716"/>
            <a:ext cx="3240322"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6">
            <a:extLst>
              <a:ext uri="{FF2B5EF4-FFF2-40B4-BE49-F238E27FC236}">
                <a16:creationId xmlns:a16="http://schemas.microsoft.com/office/drawing/2014/main" id="{AA5A1435-12A7-C4F4-D9C6-784AA884BD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7216" y="3921713"/>
            <a:ext cx="3238500" cy="2160000"/>
          </a:xfrm>
          <a:prstGeom prst="round2DiagRect">
            <a:avLst>
              <a:gd name="adj1" fmla="val 0"/>
              <a:gd name="adj2" fmla="val 1914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8" descr="Lưu lượng xe container lưu thông trên các tuyến đường ra vào cảng Cát Lái rất lớn dẫn tới tình trạng ùn tắc nghiêm trọng. Ảnh: Lê Tiên">
            <a:extLst>
              <a:ext uri="{FF2B5EF4-FFF2-40B4-BE49-F238E27FC236}">
                <a16:creationId xmlns:a16="http://schemas.microsoft.com/office/drawing/2014/main" id="{053C57BB-B8DC-2AF8-70A7-FA7BC06888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6000" y="3921713"/>
            <a:ext cx="3240000"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8" descr="Documents and tablet on desk">
            <a:extLst>
              <a:ext uri="{FF2B5EF4-FFF2-40B4-BE49-F238E27FC236}">
                <a16:creationId xmlns:a16="http://schemas.microsoft.com/office/drawing/2014/main" id="{74437ACA-C5A1-0376-A2B9-78ADC4198E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2855678" y="1521716"/>
            <a:ext cx="3240322" cy="2160000"/>
          </a:xfrm>
          <a:prstGeom prst="round2DiagRect">
            <a:avLst>
              <a:gd name="adj1" fmla="val 0"/>
              <a:gd name="adj2" fmla="val 14954"/>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Chỗ dành sẵn cho Nội dung 2">
            <a:extLst>
              <a:ext uri="{FF2B5EF4-FFF2-40B4-BE49-F238E27FC236}">
                <a16:creationId xmlns:a16="http://schemas.microsoft.com/office/drawing/2014/main" id="{E24CF8F9-A51C-5041-318F-E6B7AA3300BA}"/>
              </a:ext>
            </a:extLst>
          </p:cNvPr>
          <p:cNvSpPr txBox="1">
            <a:spLocks/>
          </p:cNvSpPr>
          <p:nvPr/>
        </p:nvSpPr>
        <p:spPr>
          <a:xfrm>
            <a:off x="9672000" y="3947038"/>
            <a:ext cx="2520000" cy="77787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vi-VN" sz="2200">
                <a:latin typeface="+mj-lt"/>
              </a:rPr>
              <a:t>Tình trạng tắc nghẽn giao thông</a:t>
            </a:r>
            <a:endParaRPr lang="en-US" sz="2200">
              <a:latin typeface="+mj-lt"/>
            </a:endParaRPr>
          </a:p>
        </p:txBody>
      </p:sp>
      <p:sp>
        <p:nvSpPr>
          <p:cNvPr id="13" name="Chỗ dành sẵn cho Nội dung 2">
            <a:extLst>
              <a:ext uri="{FF2B5EF4-FFF2-40B4-BE49-F238E27FC236}">
                <a16:creationId xmlns:a16="http://schemas.microsoft.com/office/drawing/2014/main" id="{B6E403B4-4139-F8C5-B983-DB2EE8F81802}"/>
              </a:ext>
            </a:extLst>
          </p:cNvPr>
          <p:cNvSpPr txBox="1">
            <a:spLocks/>
          </p:cNvSpPr>
          <p:nvPr/>
        </p:nvSpPr>
        <p:spPr>
          <a:xfrm>
            <a:off x="335678" y="4035350"/>
            <a:ext cx="2520000" cy="450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latin typeface="+mj-lt"/>
              </a:rPr>
              <a:t>X</a:t>
            </a:r>
            <a:r>
              <a:rPr lang="vi-VN" sz="2200">
                <a:latin typeface="+mj-lt"/>
              </a:rPr>
              <a:t>e chờ dài ngày</a:t>
            </a:r>
            <a:endParaRPr lang="en-US" sz="2200">
              <a:latin typeface="+mj-lt"/>
            </a:endParaRPr>
          </a:p>
        </p:txBody>
      </p:sp>
      <p:sp>
        <p:nvSpPr>
          <p:cNvPr id="14" name="Chỗ dành sẵn cho Nội dung 2">
            <a:extLst>
              <a:ext uri="{FF2B5EF4-FFF2-40B4-BE49-F238E27FC236}">
                <a16:creationId xmlns:a16="http://schemas.microsoft.com/office/drawing/2014/main" id="{B15B7A47-B48A-57E9-9FFA-B085ED1B1F6D}"/>
              </a:ext>
            </a:extLst>
          </p:cNvPr>
          <p:cNvSpPr txBox="1">
            <a:spLocks/>
          </p:cNvSpPr>
          <p:nvPr/>
        </p:nvSpPr>
        <p:spPr>
          <a:xfrm>
            <a:off x="335678" y="2944659"/>
            <a:ext cx="252000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latin typeface="+mj-lt"/>
              </a:rPr>
              <a:t>Chi phí vận chuyển biến động lớn</a:t>
            </a:r>
            <a:endParaRPr lang="vi-VN" sz="2200">
              <a:latin typeface="+mj-lt"/>
            </a:endParaRPr>
          </a:p>
        </p:txBody>
      </p:sp>
    </p:spTree>
    <p:extLst>
      <p:ext uri="{BB962C8B-B14F-4D97-AF65-F5344CB8AC3E}">
        <p14:creationId xmlns:p14="http://schemas.microsoft.com/office/powerpoint/2010/main" val="299825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wipe(left)">
                                      <p:cBhvr>
                                        <p:cTn id="16" dur="500"/>
                                        <p:tgtEl>
                                          <p:spTgt spid="12">
                                            <p:txEl>
                                              <p:pRg st="0" end="0"/>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wipe(left)">
                                      <p:cBhvr>
                                        <p:cTn id="25" dur="500"/>
                                        <p:tgtEl>
                                          <p:spTgt spid="13">
                                            <p:txEl>
                                              <p:pRg st="0" end="0"/>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left)">
                                      <p:cBhvr>
                                        <p:cTn id="34" dur="500"/>
                                        <p:tgtEl>
                                          <p:spTgt spid="14">
                                            <p:txEl>
                                              <p:pRg st="0" end="0"/>
                                            </p:txEl>
                                          </p:spTgt>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uiExpand="1" build="p"/>
      <p:bldP spid="13" grpId="0" uiExpand="1" build="p"/>
      <p:bldP spid="1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550DCE8-0C4D-1F0D-4CF9-30B2F0DE14C5}"/>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3BFFB703-4B7F-C142-507F-DE20E18E5F9C}"/>
              </a:ext>
            </a:extLst>
          </p:cNvPr>
          <p:cNvSpPr>
            <a:spLocks noGrp="1"/>
          </p:cNvSpPr>
          <p:nvPr>
            <p:ph type="title"/>
          </p:nvPr>
        </p:nvSpPr>
        <p:spPr/>
        <p:txBody>
          <a:bodyPr/>
          <a:lstStyle/>
          <a:p>
            <a:r>
              <a:rPr lang="en-US">
                <a:ea typeface="Cambria" pitchFamily="18" charset="0"/>
              </a:rPr>
              <a:t>3. Một số điểm </a:t>
            </a:r>
            <a:r>
              <a:rPr lang="vi-VN">
                <a:ea typeface="Cambria" pitchFamily="18" charset="0"/>
              </a:rPr>
              <a:t>hạn chế</a:t>
            </a:r>
            <a:endParaRPr lang="vi-VN"/>
          </a:p>
        </p:txBody>
      </p:sp>
      <p:sp>
        <p:nvSpPr>
          <p:cNvPr id="3" name="Chỗ dành sẵn cho Nội dung 2">
            <a:extLst>
              <a:ext uri="{FF2B5EF4-FFF2-40B4-BE49-F238E27FC236}">
                <a16:creationId xmlns:a16="http://schemas.microsoft.com/office/drawing/2014/main" id="{0FA63E7B-4A66-25BF-B2E3-AEA988B41BAD}"/>
              </a:ext>
            </a:extLst>
          </p:cNvPr>
          <p:cNvSpPr>
            <a:spLocks noGrp="1"/>
          </p:cNvSpPr>
          <p:nvPr>
            <p:ph idx="1"/>
          </p:nvPr>
        </p:nvSpPr>
        <p:spPr>
          <a:xfrm>
            <a:off x="838200" y="1825625"/>
            <a:ext cx="5400000" cy="4351338"/>
          </a:xfrm>
        </p:spPr>
        <p:txBody>
          <a:bodyPr>
            <a:normAutofit/>
          </a:bodyPr>
          <a:lstStyle/>
          <a:p>
            <a:r>
              <a:rPr lang="vi-VN" sz="2200">
                <a:latin typeface="+mj-lt"/>
              </a:rPr>
              <a:t>Tình trạng mất mát, hư hỏng hàng hóa trong quá trình vận chuyển là rủi ro hiện hữu đối với Doanh nghiệp bán hàng khi vận chuyển và giao hàng bằng xe tải từ Gia Lai về TPHCM.</a:t>
            </a:r>
          </a:p>
        </p:txBody>
      </p:sp>
      <p:grpSp>
        <p:nvGrpSpPr>
          <p:cNvPr id="4" name="Nhóm 3">
            <a:extLst>
              <a:ext uri="{FF2B5EF4-FFF2-40B4-BE49-F238E27FC236}">
                <a16:creationId xmlns:a16="http://schemas.microsoft.com/office/drawing/2014/main" id="{84EEF2B3-8125-FE51-C3B8-01517700EFF1}"/>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54C01E7D-5D9F-591F-63B2-2E25BAC38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6F1D4EC1-6517-3413-7B85-AFE73D80FA70}"/>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D23248A1-EA55-880B-F255-607652EE686D}"/>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pic>
        <p:nvPicPr>
          <p:cNvPr id="9" name="Hình ảnh 8">
            <a:extLst>
              <a:ext uri="{FF2B5EF4-FFF2-40B4-BE49-F238E27FC236}">
                <a16:creationId xmlns:a16="http://schemas.microsoft.com/office/drawing/2014/main" id="{0E533363-4F6B-4D3F-0F22-101B672A6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800" y="1690688"/>
            <a:ext cx="5040000" cy="27448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22601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7A3A866-7E4A-81C0-D58D-8E09D676C20B}"/>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AB4B95FA-1BE2-D907-1697-B879264F5672}"/>
              </a:ext>
            </a:extLst>
          </p:cNvPr>
          <p:cNvSpPr>
            <a:spLocks noGrp="1"/>
          </p:cNvSpPr>
          <p:nvPr>
            <p:ph type="title"/>
          </p:nvPr>
        </p:nvSpPr>
        <p:spPr/>
        <p:txBody>
          <a:bodyPr/>
          <a:lstStyle/>
          <a:p>
            <a:r>
              <a:rPr lang="en-US">
                <a:ea typeface="Cambria" pitchFamily="18" charset="0"/>
              </a:rPr>
              <a:t>3. Một số điểm </a:t>
            </a:r>
            <a:r>
              <a:rPr lang="vi-VN">
                <a:ea typeface="Cambria" pitchFamily="18" charset="0"/>
              </a:rPr>
              <a:t>hạn chế</a:t>
            </a:r>
            <a:endParaRPr lang="vi-VN"/>
          </a:p>
        </p:txBody>
      </p:sp>
      <p:sp>
        <p:nvSpPr>
          <p:cNvPr id="3" name="Chỗ dành sẵn cho Nội dung 2">
            <a:extLst>
              <a:ext uri="{FF2B5EF4-FFF2-40B4-BE49-F238E27FC236}">
                <a16:creationId xmlns:a16="http://schemas.microsoft.com/office/drawing/2014/main" id="{4067FCCF-4D45-DA8E-037F-9B3FDDE6D220}"/>
              </a:ext>
            </a:extLst>
          </p:cNvPr>
          <p:cNvSpPr>
            <a:spLocks noGrp="1"/>
          </p:cNvSpPr>
          <p:nvPr>
            <p:ph idx="1"/>
          </p:nvPr>
        </p:nvSpPr>
        <p:spPr>
          <a:xfrm>
            <a:off x="838200" y="1825625"/>
            <a:ext cx="5400000" cy="4351338"/>
          </a:xfrm>
        </p:spPr>
        <p:txBody>
          <a:bodyPr>
            <a:normAutofit/>
          </a:bodyPr>
          <a:lstStyle/>
          <a:p>
            <a:r>
              <a:rPr lang="vi-VN" sz="2200">
                <a:latin typeface="+mj-lt"/>
              </a:rPr>
              <a:t>Tình trạng tắc nghẽn giao thông, đặc biệt trong mùa cao điểm ảnh hưởng đến việc vận chuyển hàng từ Gia lai về TPHCM</a:t>
            </a:r>
          </a:p>
        </p:txBody>
      </p:sp>
      <p:grpSp>
        <p:nvGrpSpPr>
          <p:cNvPr id="4" name="Nhóm 3">
            <a:extLst>
              <a:ext uri="{FF2B5EF4-FFF2-40B4-BE49-F238E27FC236}">
                <a16:creationId xmlns:a16="http://schemas.microsoft.com/office/drawing/2014/main" id="{4CC8B38B-6FD4-E078-B631-6C4A644309F2}"/>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3E77538D-24BD-2D52-D2B7-392114B4DB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A4A3B00A-2D11-8130-1449-D933EC75FCA9}"/>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9E599A45-AE62-F166-E02A-B7108B2BACD7}"/>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pic>
        <p:nvPicPr>
          <p:cNvPr id="1030" name="Picture 6">
            <a:extLst>
              <a:ext uri="{FF2B5EF4-FFF2-40B4-BE49-F238E27FC236}">
                <a16:creationId xmlns:a16="http://schemas.microsoft.com/office/drawing/2014/main" id="{15BB932C-A355-79ED-8D76-77BE43BF5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3800" y="1690688"/>
            <a:ext cx="5040000" cy="33615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523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C320EB7-56EF-8A91-128F-D0B5B23F8921}"/>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5A1DC199-9977-997E-EDEA-2C11B9F85E12}"/>
              </a:ext>
            </a:extLst>
          </p:cNvPr>
          <p:cNvSpPr>
            <a:spLocks noGrp="1"/>
          </p:cNvSpPr>
          <p:nvPr>
            <p:ph type="title"/>
          </p:nvPr>
        </p:nvSpPr>
        <p:spPr/>
        <p:txBody>
          <a:bodyPr/>
          <a:lstStyle/>
          <a:p>
            <a:r>
              <a:rPr lang="en-US">
                <a:ea typeface="Cambria" pitchFamily="18" charset="0"/>
              </a:rPr>
              <a:t>3. Một số điểm </a:t>
            </a:r>
            <a:r>
              <a:rPr lang="vi-VN">
                <a:ea typeface="Cambria" pitchFamily="18" charset="0"/>
              </a:rPr>
              <a:t>hạn chế</a:t>
            </a:r>
            <a:endParaRPr lang="vi-VN"/>
          </a:p>
        </p:txBody>
      </p:sp>
      <p:sp>
        <p:nvSpPr>
          <p:cNvPr id="3" name="Chỗ dành sẵn cho Nội dung 2">
            <a:extLst>
              <a:ext uri="{FF2B5EF4-FFF2-40B4-BE49-F238E27FC236}">
                <a16:creationId xmlns:a16="http://schemas.microsoft.com/office/drawing/2014/main" id="{425CA800-3C04-91FF-7E34-AEC7F7232C80}"/>
              </a:ext>
            </a:extLst>
          </p:cNvPr>
          <p:cNvSpPr>
            <a:spLocks noGrp="1"/>
          </p:cNvSpPr>
          <p:nvPr>
            <p:ph idx="1"/>
          </p:nvPr>
        </p:nvSpPr>
        <p:spPr>
          <a:xfrm>
            <a:off x="838200" y="1825625"/>
            <a:ext cx="5400000" cy="4351338"/>
          </a:xfrm>
        </p:spPr>
        <p:txBody>
          <a:bodyPr>
            <a:normAutofit/>
          </a:bodyPr>
          <a:lstStyle/>
          <a:p>
            <a:r>
              <a:rPr lang="vi-VN" sz="2200">
                <a:latin typeface="+mj-lt"/>
              </a:rPr>
              <a:t>Tình trạng hàng đến Cảng nhưng chưa có container để đóng hàng dẫn đến xe chờ dài ngày.</a:t>
            </a:r>
          </a:p>
        </p:txBody>
      </p:sp>
      <p:grpSp>
        <p:nvGrpSpPr>
          <p:cNvPr id="4" name="Nhóm 3">
            <a:extLst>
              <a:ext uri="{FF2B5EF4-FFF2-40B4-BE49-F238E27FC236}">
                <a16:creationId xmlns:a16="http://schemas.microsoft.com/office/drawing/2014/main" id="{C6CD01B0-482B-947E-5104-082BADECE793}"/>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DBB7F74D-805F-6E41-66C2-F51F24D94A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7BA61DEB-8171-6D30-C2EE-542CBA157107}"/>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C10B491F-AB3C-6359-D7A5-F3A5B01BFC43}"/>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pic>
        <p:nvPicPr>
          <p:cNvPr id="1032" name="Picture 8" descr="Lưu lượng xe container lưu thông trên các tuyến đường ra vào cảng Cát Lái rất lớn dẫn tới tình trạng ùn tắc nghiêm trọng. Ảnh: Lê Tiên">
            <a:extLst>
              <a:ext uri="{FF2B5EF4-FFF2-40B4-BE49-F238E27FC236}">
                <a16:creationId xmlns:a16="http://schemas.microsoft.com/office/drawing/2014/main" id="{C9E40CF6-3351-EB4E-3460-1A8D8B16F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3800" y="1690688"/>
            <a:ext cx="5040000" cy="336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75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60F0F9-5763-0C7A-8ACF-DC9982BC7173}"/>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146A2D72-BF9F-BB75-3CEA-209A1F70FA13}"/>
              </a:ext>
            </a:extLst>
          </p:cNvPr>
          <p:cNvSpPr>
            <a:spLocks noGrp="1"/>
          </p:cNvSpPr>
          <p:nvPr>
            <p:ph type="title"/>
          </p:nvPr>
        </p:nvSpPr>
        <p:spPr/>
        <p:txBody>
          <a:bodyPr/>
          <a:lstStyle/>
          <a:p>
            <a:r>
              <a:rPr lang="en-US">
                <a:ea typeface="Cambria" pitchFamily="18" charset="0"/>
              </a:rPr>
              <a:t>3. Một số điểm </a:t>
            </a:r>
            <a:r>
              <a:rPr lang="vi-VN">
                <a:ea typeface="Cambria" pitchFamily="18" charset="0"/>
              </a:rPr>
              <a:t>hạn chế</a:t>
            </a:r>
            <a:endParaRPr lang="vi-VN"/>
          </a:p>
        </p:txBody>
      </p:sp>
      <p:sp>
        <p:nvSpPr>
          <p:cNvPr id="3" name="Chỗ dành sẵn cho Nội dung 2">
            <a:extLst>
              <a:ext uri="{FF2B5EF4-FFF2-40B4-BE49-F238E27FC236}">
                <a16:creationId xmlns:a16="http://schemas.microsoft.com/office/drawing/2014/main" id="{0558E447-04EA-85D7-B0A8-9C6D1A763956}"/>
              </a:ext>
            </a:extLst>
          </p:cNvPr>
          <p:cNvSpPr>
            <a:spLocks noGrp="1"/>
          </p:cNvSpPr>
          <p:nvPr>
            <p:ph idx="1"/>
          </p:nvPr>
        </p:nvSpPr>
        <p:spPr>
          <a:xfrm>
            <a:off x="838200" y="1825625"/>
            <a:ext cx="5400000" cy="4351338"/>
          </a:xfrm>
        </p:spPr>
        <p:txBody>
          <a:bodyPr>
            <a:normAutofit/>
          </a:bodyPr>
          <a:lstStyle/>
          <a:p>
            <a:r>
              <a:rPr lang="vi-VN" sz="2200">
                <a:latin typeface="+mj-lt"/>
              </a:rPr>
              <a:t>Chi phí vận chuyển hàng tuyến Gia Lai – TPHCM biến động lớn, phí vận chuyển tăng cao trong giai đoạn cao điểm, phát sinh chi phí cho Doanh nghiệp bán hàng.</a:t>
            </a:r>
          </a:p>
          <a:p>
            <a:pPr lvl="1"/>
            <a:endParaRPr lang="vi-VN" sz="1800">
              <a:latin typeface="+mj-lt"/>
            </a:endParaRPr>
          </a:p>
        </p:txBody>
      </p:sp>
      <p:grpSp>
        <p:nvGrpSpPr>
          <p:cNvPr id="4" name="Nhóm 3">
            <a:extLst>
              <a:ext uri="{FF2B5EF4-FFF2-40B4-BE49-F238E27FC236}">
                <a16:creationId xmlns:a16="http://schemas.microsoft.com/office/drawing/2014/main" id="{B74871DC-2DB0-6867-3F9D-9BC0B827BBBD}"/>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BEA63DD7-DBF1-E84B-92A7-17061E8BBA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2AC91B71-3761-38C8-2F14-E092B02A44F4}"/>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9E53834C-CFA0-84D5-75EF-1DFD29BB9B0C}"/>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pic>
        <p:nvPicPr>
          <p:cNvPr id="1032" name="Picture 8" descr="Documents and tablet on desk">
            <a:extLst>
              <a:ext uri="{FF2B5EF4-FFF2-40B4-BE49-F238E27FC236}">
                <a16:creationId xmlns:a16="http://schemas.microsoft.com/office/drawing/2014/main" id="{BB0CB6FB-8B67-FD78-93FF-25D59CCEDF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313800" y="1690856"/>
            <a:ext cx="5040000" cy="33596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154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6393-C37A-D902-51E9-4404B871319F}"/>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6CEAEDE0-2649-E430-DD9A-5C0272FC73D1}"/>
              </a:ext>
            </a:extLst>
          </p:cNvPr>
          <p:cNvSpPr>
            <a:spLocks noGrp="1"/>
          </p:cNvSpPr>
          <p:nvPr>
            <p:ph type="title"/>
          </p:nvPr>
        </p:nvSpPr>
        <p:spPr/>
        <p:txBody>
          <a:bodyPr/>
          <a:lstStyle/>
          <a:p>
            <a:r>
              <a:rPr lang="en-US">
                <a:ea typeface="Cambria" pitchFamily="18" charset="0"/>
              </a:rPr>
              <a:t>4. Giải pháp</a:t>
            </a:r>
            <a:endParaRPr lang="vi-VN"/>
          </a:p>
        </p:txBody>
      </p:sp>
      <p:sp>
        <p:nvSpPr>
          <p:cNvPr id="3" name="Chỗ dành sẵn cho Nội dung 2">
            <a:extLst>
              <a:ext uri="{FF2B5EF4-FFF2-40B4-BE49-F238E27FC236}">
                <a16:creationId xmlns:a16="http://schemas.microsoft.com/office/drawing/2014/main" id="{8068E44E-1E4F-9152-7592-8E5E915617E8}"/>
              </a:ext>
            </a:extLst>
          </p:cNvPr>
          <p:cNvSpPr>
            <a:spLocks noGrp="1"/>
          </p:cNvSpPr>
          <p:nvPr>
            <p:ph idx="1"/>
          </p:nvPr>
        </p:nvSpPr>
        <p:spPr/>
        <p:txBody>
          <a:bodyPr>
            <a:normAutofit/>
          </a:bodyPr>
          <a:lstStyle/>
          <a:p>
            <a:pPr marL="0" indent="0">
              <a:buNone/>
            </a:pPr>
            <a:r>
              <a:rPr lang="en-US" sz="2200">
                <a:latin typeface="+mj-lt"/>
              </a:rPr>
              <a:t>Dịch chuyển điểm xuất nhập khẩu hàng hoá thông qua Cảng Quy Nhơn</a:t>
            </a:r>
          </a:p>
          <a:p>
            <a:r>
              <a:rPr lang="vi-VN" sz="2200">
                <a:latin typeface="+mj-lt"/>
              </a:rPr>
              <a:t>Trong năm 2024, </a:t>
            </a:r>
            <a:r>
              <a:rPr lang="en-US" sz="2200">
                <a:latin typeface="+mj-lt"/>
              </a:rPr>
              <a:t>Hãng tàu </a:t>
            </a:r>
            <a:r>
              <a:rPr lang="vi-VN" sz="2200">
                <a:latin typeface="+mj-lt"/>
              </a:rPr>
              <a:t>EVERGREEN</a:t>
            </a:r>
            <a:r>
              <a:rPr lang="en-US" sz="2200">
                <a:latin typeface="+mj-lt"/>
              </a:rPr>
              <a:t> đã mở</a:t>
            </a:r>
            <a:r>
              <a:rPr lang="vi-VN" sz="2200">
                <a:latin typeface="+mj-lt"/>
              </a:rPr>
              <a:t> 2 tuyến dịch vụ container khai thác tại Cảng Quy Nhơn </a:t>
            </a:r>
            <a:r>
              <a:rPr lang="en-US" sz="2200">
                <a:latin typeface="+mj-lt"/>
              </a:rPr>
              <a:t>để </a:t>
            </a:r>
            <a:r>
              <a:rPr lang="vi-VN" sz="2200">
                <a:latin typeface="+mj-lt"/>
              </a:rPr>
              <a:t>kết nối nguồn hàng khu vực Tây </a:t>
            </a:r>
            <a:r>
              <a:rPr lang="en-US" sz="2200">
                <a:latin typeface="+mj-lt"/>
              </a:rPr>
              <a:t>N</a:t>
            </a:r>
            <a:r>
              <a:rPr lang="vi-VN" sz="2200">
                <a:latin typeface="+mj-lt"/>
              </a:rPr>
              <a:t>guyê</a:t>
            </a:r>
            <a:r>
              <a:rPr lang="en-US" sz="2200">
                <a:latin typeface="+mj-lt"/>
              </a:rPr>
              <a:t>n.</a:t>
            </a:r>
          </a:p>
          <a:p>
            <a:r>
              <a:rPr lang="en-US" sz="2200">
                <a:latin typeface="+mj-lt"/>
              </a:rPr>
              <a:t>Giao thông thuận lợi hơn khi c</a:t>
            </a:r>
            <a:r>
              <a:rPr lang="vi-VN" sz="2200">
                <a:latin typeface="+mj-lt"/>
              </a:rPr>
              <a:t>ao tốc Quy Nhơn - Pleiku </a:t>
            </a:r>
            <a:r>
              <a:rPr lang="en-US" sz="2200">
                <a:latin typeface="+mj-lt"/>
              </a:rPr>
              <a:t>đang được khẩn trương đầu tư, thi công.</a:t>
            </a:r>
          </a:p>
          <a:p>
            <a:r>
              <a:rPr lang="en-US" sz="2200">
                <a:latin typeface="+mj-lt"/>
              </a:rPr>
              <a:t>Khoảng cách Gia Lai – Quy Nhơn tương đối ngắn nên thuận lợi trong xử lý vấn đề về hàng hoá.</a:t>
            </a:r>
          </a:p>
          <a:p>
            <a:r>
              <a:rPr lang="en-US" sz="2200">
                <a:latin typeface="+mj-lt"/>
              </a:rPr>
              <a:t>Cảng Quy Nhơn hỗ trợ tối đa phần </a:t>
            </a:r>
            <a:r>
              <a:rPr lang="vi-VN" sz="2200">
                <a:latin typeface="+mj-lt"/>
              </a:rPr>
              <a:t>dịch vụ tại Cảng </a:t>
            </a:r>
            <a:r>
              <a:rPr lang="en-US" sz="2200">
                <a:latin typeface="+mj-lt"/>
              </a:rPr>
              <a:t>để tạo lợi thế cạnh tranh về </a:t>
            </a:r>
            <a:r>
              <a:rPr lang="vi-VN" sz="2200">
                <a:latin typeface="+mj-lt"/>
              </a:rPr>
              <a:t>chi phí logistics</a:t>
            </a:r>
            <a:r>
              <a:rPr lang="en-US" sz="2200">
                <a:latin typeface="+mj-lt"/>
              </a:rPr>
              <a:t>.</a:t>
            </a:r>
          </a:p>
          <a:p>
            <a:pPr lvl="1"/>
            <a:r>
              <a:rPr lang="en-US" sz="1800">
                <a:latin typeface="+mj-lt"/>
              </a:rPr>
              <a:t>Đầu tư cảng cạn ICD phục vụ tập kết và thông quan hàng hoá.</a:t>
            </a:r>
          </a:p>
          <a:p>
            <a:pPr lvl="1"/>
            <a:r>
              <a:rPr lang="en-US" sz="1800">
                <a:latin typeface="+mj-lt"/>
              </a:rPr>
              <a:t>Hỗ trợ c</a:t>
            </a:r>
            <a:r>
              <a:rPr lang="vi-VN" sz="1800">
                <a:latin typeface="+mj-lt"/>
              </a:rPr>
              <a:t>huỗi dịch vụ vận tải bộ, kho bãi, xếp dỡ và vận tải biển </a:t>
            </a:r>
            <a:r>
              <a:rPr lang="en-US" sz="1800">
                <a:latin typeface="+mj-lt"/>
              </a:rPr>
              <a:t>đạt </a:t>
            </a:r>
            <a:r>
              <a:rPr lang="vi-VN" sz="1800">
                <a:latin typeface="+mj-lt"/>
              </a:rPr>
              <a:t>tối ưu </a:t>
            </a:r>
          </a:p>
        </p:txBody>
      </p:sp>
      <p:grpSp>
        <p:nvGrpSpPr>
          <p:cNvPr id="4" name="Nhóm 3">
            <a:extLst>
              <a:ext uri="{FF2B5EF4-FFF2-40B4-BE49-F238E27FC236}">
                <a16:creationId xmlns:a16="http://schemas.microsoft.com/office/drawing/2014/main" id="{D0286CBA-0EA8-981B-15A3-87DA75609EC6}"/>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267F54A7-5DFF-9DC1-2B17-1BE4AB4FB3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DD5AE138-2000-5E4A-E280-579BA2F3E6DA}"/>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FF1C1366-EDBE-6D39-83A0-3B006B553966}"/>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2945134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2000C-5D99-815C-E03C-B4EC51566517}"/>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7317B07F-7663-FFF4-1288-557C9EAF5D0D}"/>
              </a:ext>
            </a:extLst>
          </p:cNvPr>
          <p:cNvSpPr>
            <a:spLocks noGrp="1"/>
          </p:cNvSpPr>
          <p:nvPr>
            <p:ph type="title"/>
          </p:nvPr>
        </p:nvSpPr>
        <p:spPr/>
        <p:txBody>
          <a:bodyPr/>
          <a:lstStyle/>
          <a:p>
            <a:r>
              <a:rPr lang="en-US">
                <a:ea typeface="Cambria" pitchFamily="18" charset="0"/>
              </a:rPr>
              <a:t>4. Giải pháp – chi phí</a:t>
            </a:r>
            <a:endParaRPr lang="vi-VN"/>
          </a:p>
        </p:txBody>
      </p:sp>
      <p:graphicFrame>
        <p:nvGraphicFramePr>
          <p:cNvPr id="8" name="Chỗ dành sẵn cho Nội dung 7">
            <a:extLst>
              <a:ext uri="{FF2B5EF4-FFF2-40B4-BE49-F238E27FC236}">
                <a16:creationId xmlns:a16="http://schemas.microsoft.com/office/drawing/2014/main" id="{B732968E-EC36-514F-FE92-4C36D827E9EB}"/>
              </a:ext>
            </a:extLst>
          </p:cNvPr>
          <p:cNvGraphicFramePr>
            <a:graphicFrameLocks noGrp="1"/>
          </p:cNvGraphicFramePr>
          <p:nvPr>
            <p:ph idx="1"/>
            <p:extLst>
              <p:ext uri="{D42A27DB-BD31-4B8C-83A1-F6EECF244321}">
                <p14:modId xmlns:p14="http://schemas.microsoft.com/office/powerpoint/2010/main" val="3419185278"/>
              </p:ext>
            </p:extLst>
          </p:nvPr>
        </p:nvGraphicFramePr>
        <p:xfrm>
          <a:off x="1015596" y="2132614"/>
          <a:ext cx="4954788" cy="1725997"/>
        </p:xfrm>
        <a:graphic>
          <a:graphicData uri="http://schemas.openxmlformats.org/drawingml/2006/table">
            <a:tbl>
              <a:tblPr firstRow="1" firstCol="1" bandRow="1">
                <a:tableStyleId>{7DF18680-E054-41AD-8BC1-D1AEF772440D}</a:tableStyleId>
              </a:tblPr>
              <a:tblGrid>
                <a:gridCol w="813204">
                  <a:extLst>
                    <a:ext uri="{9D8B030D-6E8A-4147-A177-3AD203B41FA5}">
                      <a16:colId xmlns:a16="http://schemas.microsoft.com/office/drawing/2014/main" val="3880360122"/>
                    </a:ext>
                  </a:extLst>
                </a:gridCol>
                <a:gridCol w="1085850">
                  <a:extLst>
                    <a:ext uri="{9D8B030D-6E8A-4147-A177-3AD203B41FA5}">
                      <a16:colId xmlns:a16="http://schemas.microsoft.com/office/drawing/2014/main" val="2904929747"/>
                    </a:ext>
                  </a:extLst>
                </a:gridCol>
                <a:gridCol w="1527867">
                  <a:extLst>
                    <a:ext uri="{9D8B030D-6E8A-4147-A177-3AD203B41FA5}">
                      <a16:colId xmlns:a16="http://schemas.microsoft.com/office/drawing/2014/main" val="416995951"/>
                    </a:ext>
                  </a:extLst>
                </a:gridCol>
                <a:gridCol w="1527867">
                  <a:extLst>
                    <a:ext uri="{9D8B030D-6E8A-4147-A177-3AD203B41FA5}">
                      <a16:colId xmlns:a16="http://schemas.microsoft.com/office/drawing/2014/main" val="866693991"/>
                    </a:ext>
                  </a:extLst>
                </a:gridCol>
              </a:tblGrid>
              <a:tr h="471237">
                <a:tc rowSpan="3">
                  <a:txBody>
                    <a:bodyPr/>
                    <a:lstStyle/>
                    <a:p>
                      <a:pPr algn="ctr">
                        <a:lnSpc>
                          <a:spcPct val="107000"/>
                        </a:lnSpc>
                        <a:spcBef>
                          <a:spcPts val="600"/>
                        </a:spcBef>
                        <a:spcAft>
                          <a:spcPts val="600"/>
                        </a:spcAft>
                      </a:pPr>
                      <a:r>
                        <a:rPr lang="en-US" sz="1200">
                          <a:effectLst/>
                        </a:rPr>
                        <a:t>KHU VỰC</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lnSpc>
                          <a:spcPct val="107000"/>
                        </a:lnSpc>
                        <a:spcBef>
                          <a:spcPts val="600"/>
                        </a:spcBef>
                        <a:spcAft>
                          <a:spcPts val="600"/>
                        </a:spcAft>
                      </a:pPr>
                      <a:r>
                        <a:rPr lang="en-US" sz="1200">
                          <a:effectLst/>
                        </a:rPr>
                        <a:t>ĐIỂM NHẬN HÀNG </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0000"/>
                        </a:lnSpc>
                        <a:spcBef>
                          <a:spcPts val="0"/>
                        </a:spcBef>
                        <a:spcAft>
                          <a:spcPts val="0"/>
                        </a:spcAft>
                      </a:pPr>
                      <a:r>
                        <a:rPr lang="en-US" sz="1200">
                          <a:effectLst/>
                        </a:rPr>
                        <a:t>Chênh lệch vận chuyển giữa </a:t>
                      </a:r>
                    </a:p>
                    <a:p>
                      <a:pPr algn="ctr">
                        <a:lnSpc>
                          <a:spcPct val="100000"/>
                        </a:lnSpc>
                        <a:spcBef>
                          <a:spcPts val="0"/>
                        </a:spcBef>
                        <a:spcAft>
                          <a:spcPts val="0"/>
                        </a:spcAft>
                      </a:pPr>
                      <a:r>
                        <a:rPr lang="en-US" sz="1200">
                          <a:effectLst/>
                        </a:rPr>
                        <a:t>Quy Nhơn vs. TPHCM</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vi-VN"/>
                    </a:p>
                  </a:txBody>
                  <a:tcPr/>
                </a:tc>
                <a:extLst>
                  <a:ext uri="{0D108BD9-81ED-4DB2-BD59-A6C34878D82A}">
                    <a16:rowId xmlns:a16="http://schemas.microsoft.com/office/drawing/2014/main" val="2490069218"/>
                  </a:ext>
                </a:extLst>
              </a:tr>
              <a:tr h="357505">
                <a:tc vMerge="1">
                  <a:txBody>
                    <a:bodyPr/>
                    <a:lstStyle/>
                    <a:p>
                      <a:endParaRPr lang="vi-VN"/>
                    </a:p>
                  </a:txBody>
                  <a:tcPr/>
                </a:tc>
                <a:tc vMerge="1">
                  <a:txBody>
                    <a:bodyPr/>
                    <a:lstStyle/>
                    <a:p>
                      <a:endParaRPr lang="vi-VN"/>
                    </a:p>
                  </a:txBody>
                  <a:tcPr/>
                </a:tc>
                <a:tc>
                  <a:txBody>
                    <a:bodyPr/>
                    <a:lstStyle/>
                    <a:p>
                      <a:pPr algn="ctr">
                        <a:lnSpc>
                          <a:spcPct val="107000"/>
                        </a:lnSpc>
                        <a:spcBef>
                          <a:spcPts val="600"/>
                        </a:spcBef>
                        <a:spcAft>
                          <a:spcPts val="600"/>
                        </a:spcAft>
                      </a:pPr>
                      <a:r>
                        <a:rPr lang="en-US" sz="1200">
                          <a:effectLst/>
                        </a:rPr>
                        <a:t>Cont 20’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Cont 40’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5084406"/>
                  </a:ext>
                </a:extLst>
              </a:tr>
              <a:tr h="306705">
                <a:tc vMerge="1">
                  <a:txBody>
                    <a:bodyPr/>
                    <a:lstStyle/>
                    <a:p>
                      <a:endParaRPr lang="vi-VN"/>
                    </a:p>
                  </a:txBody>
                  <a:tcPr/>
                </a:tc>
                <a:tc vMerge="1">
                  <a:txBody>
                    <a:bodyPr/>
                    <a:lstStyle/>
                    <a:p>
                      <a:endParaRPr lang="vi-VN"/>
                    </a:p>
                  </a:txBody>
                  <a:tcPr/>
                </a:tc>
                <a:tc>
                  <a:txBody>
                    <a:bodyPr/>
                    <a:lstStyle/>
                    <a:p>
                      <a:pPr algn="ctr">
                        <a:lnSpc>
                          <a:spcPct val="107000"/>
                        </a:lnSpc>
                        <a:spcBef>
                          <a:spcPts val="600"/>
                        </a:spcBef>
                        <a:spcAft>
                          <a:spcPts val="600"/>
                        </a:spcAft>
                      </a:pPr>
                      <a:r>
                        <a:rPr lang="en-US" sz="1200">
                          <a:effectLst/>
                        </a:rPr>
                        <a:t>Đồng/cont</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Đồng/cont</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343271"/>
                  </a:ext>
                </a:extLst>
              </a:tr>
              <a:tr h="295275">
                <a:tc>
                  <a:txBody>
                    <a:bodyPr/>
                    <a:lstStyle/>
                    <a:p>
                      <a:pPr>
                        <a:lnSpc>
                          <a:spcPct val="107000"/>
                        </a:lnSpc>
                        <a:spcBef>
                          <a:spcPts val="600"/>
                        </a:spcBef>
                        <a:spcAft>
                          <a:spcPts val="600"/>
                        </a:spcAft>
                      </a:pPr>
                      <a:r>
                        <a:rPr lang="en-US" sz="1200">
                          <a:effectLst/>
                        </a:rPr>
                        <a:t>Gia lai</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Bef>
                          <a:spcPts val="600"/>
                        </a:spcBef>
                        <a:spcAft>
                          <a:spcPts val="600"/>
                        </a:spcAft>
                      </a:pPr>
                      <a:r>
                        <a:rPr lang="en-US" sz="1200">
                          <a:effectLst/>
                        </a:rPr>
                        <a:t>IA Yok</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Từ 10 đến 15 triệu</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lang="en-US" sz="1200">
                          <a:effectLst/>
                        </a:rPr>
                        <a:t>Từ 10 đến 15 triệu</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5649568"/>
                  </a:ext>
                </a:extLst>
              </a:tr>
              <a:tr h="295275">
                <a:tc>
                  <a:txBody>
                    <a:bodyPr/>
                    <a:lstStyle/>
                    <a:p>
                      <a:pPr>
                        <a:lnSpc>
                          <a:spcPct val="107000"/>
                        </a:lnSpc>
                        <a:spcBef>
                          <a:spcPts val="600"/>
                        </a:spcBef>
                        <a:spcAft>
                          <a:spcPts val="600"/>
                        </a:spcAft>
                      </a:pPr>
                      <a:r>
                        <a:rPr lang="en-US" sz="1200">
                          <a:effectLst/>
                        </a:rPr>
                        <a:t>Gia lai</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Bef>
                          <a:spcPts val="600"/>
                        </a:spcBef>
                        <a:spcAft>
                          <a:spcPts val="600"/>
                        </a:spcAft>
                      </a:pPr>
                      <a:r>
                        <a:rPr lang="en-US" sz="1200">
                          <a:effectLst/>
                        </a:rPr>
                        <a:t>KCN Trà Đa</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Từ 10 đến 15 triệu</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Từ 10 đến 15 triệu</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9943378"/>
                  </a:ext>
                </a:extLst>
              </a:tr>
            </a:tbl>
          </a:graphicData>
        </a:graphic>
      </p:graphicFrame>
      <p:grpSp>
        <p:nvGrpSpPr>
          <p:cNvPr id="4" name="Nhóm 3">
            <a:extLst>
              <a:ext uri="{FF2B5EF4-FFF2-40B4-BE49-F238E27FC236}">
                <a16:creationId xmlns:a16="http://schemas.microsoft.com/office/drawing/2014/main" id="{ADB268CD-684A-C7BE-5644-5E67B8B9CF85}"/>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AB39BCE5-D893-8DB6-0438-87B1257CA5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729ED688-141E-A81F-7B3E-DB8BEB4C9A62}"/>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8C38DB8F-A468-E1CD-0A92-832A438CBCD4}"/>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graphicFrame>
        <p:nvGraphicFramePr>
          <p:cNvPr id="9" name="Bảng 8">
            <a:extLst>
              <a:ext uri="{FF2B5EF4-FFF2-40B4-BE49-F238E27FC236}">
                <a16:creationId xmlns:a16="http://schemas.microsoft.com/office/drawing/2014/main" id="{F1EEC9A3-F5A8-BF84-D4F8-A81C3BC54124}"/>
              </a:ext>
            </a:extLst>
          </p:cNvPr>
          <p:cNvGraphicFramePr>
            <a:graphicFrameLocks noGrp="1"/>
          </p:cNvGraphicFramePr>
          <p:nvPr>
            <p:extLst>
              <p:ext uri="{D42A27DB-BD31-4B8C-83A1-F6EECF244321}">
                <p14:modId xmlns:p14="http://schemas.microsoft.com/office/powerpoint/2010/main" val="2480760569"/>
              </p:ext>
            </p:extLst>
          </p:nvPr>
        </p:nvGraphicFramePr>
        <p:xfrm>
          <a:off x="6601169" y="2129995"/>
          <a:ext cx="5181256" cy="3623818"/>
        </p:xfrm>
        <a:graphic>
          <a:graphicData uri="http://schemas.openxmlformats.org/drawingml/2006/table">
            <a:tbl>
              <a:tblPr firstRow="1" firstCol="1" bandRow="1">
                <a:tableStyleId>{00A15C55-8517-42AA-B614-E9B94910E393}</a:tableStyleId>
              </a:tblPr>
              <a:tblGrid>
                <a:gridCol w="971206">
                  <a:extLst>
                    <a:ext uri="{9D8B030D-6E8A-4147-A177-3AD203B41FA5}">
                      <a16:colId xmlns:a16="http://schemas.microsoft.com/office/drawing/2014/main" val="3653190390"/>
                    </a:ext>
                  </a:extLst>
                </a:gridCol>
                <a:gridCol w="719138">
                  <a:extLst>
                    <a:ext uri="{9D8B030D-6E8A-4147-A177-3AD203B41FA5}">
                      <a16:colId xmlns:a16="http://schemas.microsoft.com/office/drawing/2014/main" val="102888579"/>
                    </a:ext>
                  </a:extLst>
                </a:gridCol>
                <a:gridCol w="719138">
                  <a:extLst>
                    <a:ext uri="{9D8B030D-6E8A-4147-A177-3AD203B41FA5}">
                      <a16:colId xmlns:a16="http://schemas.microsoft.com/office/drawing/2014/main" val="3981067160"/>
                    </a:ext>
                  </a:extLst>
                </a:gridCol>
                <a:gridCol w="647700">
                  <a:extLst>
                    <a:ext uri="{9D8B030D-6E8A-4147-A177-3AD203B41FA5}">
                      <a16:colId xmlns:a16="http://schemas.microsoft.com/office/drawing/2014/main" val="1154361073"/>
                    </a:ext>
                  </a:extLst>
                </a:gridCol>
                <a:gridCol w="657225">
                  <a:extLst>
                    <a:ext uri="{9D8B030D-6E8A-4147-A177-3AD203B41FA5}">
                      <a16:colId xmlns:a16="http://schemas.microsoft.com/office/drawing/2014/main" val="3052592530"/>
                    </a:ext>
                  </a:extLst>
                </a:gridCol>
                <a:gridCol w="723900">
                  <a:extLst>
                    <a:ext uri="{9D8B030D-6E8A-4147-A177-3AD203B41FA5}">
                      <a16:colId xmlns:a16="http://schemas.microsoft.com/office/drawing/2014/main" val="1970780921"/>
                    </a:ext>
                  </a:extLst>
                </a:gridCol>
                <a:gridCol w="742949">
                  <a:extLst>
                    <a:ext uri="{9D8B030D-6E8A-4147-A177-3AD203B41FA5}">
                      <a16:colId xmlns:a16="http://schemas.microsoft.com/office/drawing/2014/main" val="15147029"/>
                    </a:ext>
                  </a:extLst>
                </a:gridCol>
              </a:tblGrid>
              <a:tr h="381000">
                <a:tc rowSpan="2">
                  <a:txBody>
                    <a:bodyPr/>
                    <a:lstStyle/>
                    <a:p>
                      <a:pPr algn="ctr">
                        <a:lnSpc>
                          <a:spcPct val="107000"/>
                        </a:lnSpc>
                      </a:pPr>
                      <a:r>
                        <a:rPr lang="en-US" sz="1400">
                          <a:effectLst/>
                          <a:latin typeface="+mn-lt"/>
                          <a:cs typeface="Times New Roman" panose="02020603050405020304" pitchFamily="18" charset="0"/>
                        </a:rPr>
                        <a:t>Cảng đích</a:t>
                      </a:r>
                      <a:endParaRPr lang="vi-VN" sz="1400">
                        <a:effectLst/>
                        <a:latin typeface="+mn-lt"/>
                        <a:cs typeface="Times New Roman" panose="02020603050405020304" pitchFamily="18" charset="0"/>
                      </a:endParaRPr>
                    </a:p>
                  </a:txBody>
                  <a:tcPr marL="68580" marR="68580" marT="0" marB="0" anchor="ctr"/>
                </a:tc>
                <a:tc gridSpan="2">
                  <a:txBody>
                    <a:bodyPr/>
                    <a:lstStyle/>
                    <a:p>
                      <a:pPr algn="ctr">
                        <a:lnSpc>
                          <a:spcPct val="107000"/>
                        </a:lnSpc>
                        <a:spcBef>
                          <a:spcPts val="600"/>
                        </a:spcBef>
                        <a:spcAft>
                          <a:spcPts val="600"/>
                        </a:spcAft>
                      </a:pPr>
                      <a:r>
                        <a:rPr lang="en-US" sz="1200">
                          <a:effectLst/>
                        </a:rPr>
                        <a:t>Cước tàu tại TPHCM (USD/cont)</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vi-VN"/>
                    </a:p>
                  </a:txBody>
                  <a:tcPr/>
                </a:tc>
                <a:tc gridSpan="2">
                  <a:txBody>
                    <a:bodyPr/>
                    <a:lstStyle/>
                    <a:p>
                      <a:pPr algn="ctr">
                        <a:lnSpc>
                          <a:spcPct val="107000"/>
                        </a:lnSpc>
                        <a:spcBef>
                          <a:spcPts val="600"/>
                        </a:spcBef>
                        <a:spcAft>
                          <a:spcPts val="600"/>
                        </a:spcAft>
                      </a:pPr>
                      <a:r>
                        <a:rPr lang="en-US" sz="1200">
                          <a:effectLst/>
                        </a:rPr>
                        <a:t>Cước tàu tại Quy Nhơn (USD/cont)</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vi-VN"/>
                    </a:p>
                  </a:txBody>
                  <a:tcPr/>
                </a:tc>
                <a:tc gridSpan="2">
                  <a:txBody>
                    <a:bodyPr/>
                    <a:lstStyle/>
                    <a:p>
                      <a:pPr algn="ctr">
                        <a:lnSpc>
                          <a:spcPct val="100000"/>
                        </a:lnSpc>
                        <a:spcBef>
                          <a:spcPts val="0"/>
                        </a:spcBef>
                        <a:spcAft>
                          <a:spcPts val="0"/>
                        </a:spcAft>
                      </a:pPr>
                      <a:r>
                        <a:rPr lang="en-US" sz="1200">
                          <a:effectLst/>
                          <a:latin typeface="+mj-lt"/>
                          <a:ea typeface="Calibri" panose="020F0502020204030204" pitchFamily="34" charset="0"/>
                          <a:cs typeface="Times New Roman" panose="02020603050405020304" pitchFamily="18" charset="0"/>
                        </a:rPr>
                        <a:t>TB</a:t>
                      </a:r>
                      <a:r>
                        <a:rPr lang="vi-VN" sz="1200">
                          <a:effectLst/>
                          <a:latin typeface="+mj-lt"/>
                          <a:ea typeface="Calibri" panose="020F0502020204030204" pitchFamily="34" charset="0"/>
                          <a:cs typeface="Times New Roman" panose="02020603050405020304" pitchFamily="18" charset="0"/>
                        </a:rPr>
                        <a:t> mức chênh lệch</a:t>
                      </a:r>
                    </a:p>
                    <a:p>
                      <a:pPr algn="ctr">
                        <a:lnSpc>
                          <a:spcPct val="100000"/>
                        </a:lnSpc>
                        <a:spcBef>
                          <a:spcPts val="0"/>
                        </a:spcBef>
                        <a:spcAft>
                          <a:spcPts val="0"/>
                        </a:spcAft>
                      </a:pPr>
                      <a:r>
                        <a:rPr lang="vi-VN" sz="1200">
                          <a:effectLst/>
                          <a:latin typeface="+mj-lt"/>
                          <a:ea typeface="Calibri" panose="020F0502020204030204" pitchFamily="34" charset="0"/>
                          <a:cs typeface="Times New Roman" panose="02020603050405020304" pitchFamily="18" charset="0"/>
                        </a:rPr>
                        <a:t>Quy Nhơn-</a:t>
                      </a:r>
                      <a:r>
                        <a:rPr lang="en-US" sz="1200">
                          <a:effectLst/>
                          <a:latin typeface="+mj-lt"/>
                          <a:ea typeface="Calibri" panose="020F0502020204030204" pitchFamily="34" charset="0"/>
                          <a:cs typeface="Times New Roman" panose="02020603050405020304" pitchFamily="18" charset="0"/>
                        </a:rPr>
                        <a:t>TPHCM</a:t>
                      </a:r>
                      <a:r>
                        <a:rPr lang="vi-VN" sz="1200">
                          <a:effectLst/>
                          <a:latin typeface="+mj-lt"/>
                          <a:ea typeface="Calibri" panose="020F0502020204030204" pitchFamily="34" charset="0"/>
                          <a:cs typeface="Times New Roman" panose="02020603050405020304" pitchFamily="18" charset="0"/>
                        </a:rPr>
                        <a:t> (USD/cont)</a:t>
                      </a:r>
                    </a:p>
                  </a:txBody>
                  <a:tcPr marL="68580" marR="68580" marT="0" marB="0" anchor="b"/>
                </a:tc>
                <a:tc hMerge="1">
                  <a:txBody>
                    <a:bodyPr/>
                    <a:lstStyle/>
                    <a:p>
                      <a:pPr algn="ctr">
                        <a:lnSpc>
                          <a:spcPct val="107000"/>
                        </a:lnSpc>
                        <a:spcBef>
                          <a:spcPts val="600"/>
                        </a:spcBef>
                        <a:spcAft>
                          <a:spcPts val="600"/>
                        </a:spcAft>
                      </a:pP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70246905"/>
                  </a:ext>
                </a:extLst>
              </a:tr>
              <a:tr h="381000">
                <a:tc vMerge="1">
                  <a:txBody>
                    <a:bodyPr/>
                    <a:lstStyle/>
                    <a:p>
                      <a:endParaRPr lang="vi-VN"/>
                    </a:p>
                  </a:txBody>
                  <a:tcPr/>
                </a:tc>
                <a:tc>
                  <a:txBody>
                    <a:bodyPr/>
                    <a:lstStyle/>
                    <a:p>
                      <a:pPr algn="ctr">
                        <a:lnSpc>
                          <a:spcPct val="107000"/>
                        </a:lnSpc>
                        <a:spcBef>
                          <a:spcPts val="600"/>
                        </a:spcBef>
                        <a:spcAft>
                          <a:spcPts val="600"/>
                        </a:spcAft>
                      </a:pPr>
                      <a:r>
                        <a:rPr lang="en-US" sz="1200">
                          <a:effectLst/>
                        </a:rPr>
                        <a:t>20’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40’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20’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40’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20’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600"/>
                        </a:spcAft>
                      </a:pPr>
                      <a:r>
                        <a:rPr lang="en-US" sz="1200">
                          <a:effectLst/>
                        </a:rPr>
                        <a:t>40’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2188249"/>
                  </a:ext>
                </a:extLst>
              </a:tr>
              <a:tr h="381000">
                <a:tc>
                  <a:txBody>
                    <a:bodyPr/>
                    <a:lstStyle/>
                    <a:p>
                      <a:pPr algn="ctr">
                        <a:lnSpc>
                          <a:spcPct val="107000"/>
                        </a:lnSpc>
                        <a:spcBef>
                          <a:spcPts val="600"/>
                        </a:spcBef>
                        <a:spcAft>
                          <a:spcPts val="600"/>
                        </a:spcAft>
                      </a:pPr>
                      <a:r>
                        <a:rPr lang="en-US" sz="1200">
                          <a:effectLst/>
                        </a:rPr>
                        <a:t>Bờ Tây Mỹ</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2.900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3.900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3.600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4.600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FF0000"/>
                          </a:solidFill>
                          <a:effectLst/>
                          <a:latin typeface="+mj-lt"/>
                          <a:ea typeface="Times New Roman" panose="02020603050405020304" pitchFamily="18" charset="0"/>
                          <a:cs typeface="Times New Roman" panose="02020603050405020304" pitchFamily="18" charset="0"/>
                        </a:rPr>
                        <a:t>700</a:t>
                      </a:r>
                      <a:endParaRPr lang="vi-VN" sz="1200">
                        <a:solidFill>
                          <a:srgbClr val="FF000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FF0000"/>
                          </a:solidFill>
                          <a:effectLst/>
                          <a:latin typeface="+mj-lt"/>
                          <a:ea typeface="Times New Roman" panose="02020603050405020304" pitchFamily="18" charset="0"/>
                          <a:cs typeface="Times New Roman" panose="02020603050405020304" pitchFamily="18" charset="0"/>
                        </a:rPr>
                        <a:t>700</a:t>
                      </a:r>
                      <a:endParaRPr lang="vi-VN" sz="1200">
                        <a:solidFill>
                          <a:srgbClr val="FF000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8963091"/>
                  </a:ext>
                </a:extLst>
              </a:tr>
              <a:tr h="381000">
                <a:tc>
                  <a:txBody>
                    <a:bodyPr/>
                    <a:lstStyle/>
                    <a:p>
                      <a:pPr algn="ctr">
                        <a:lnSpc>
                          <a:spcPct val="107000"/>
                        </a:lnSpc>
                        <a:spcBef>
                          <a:spcPts val="600"/>
                        </a:spcBef>
                        <a:spcAft>
                          <a:spcPts val="600"/>
                        </a:spcAft>
                      </a:pPr>
                      <a:r>
                        <a:rPr lang="en-US" sz="1200">
                          <a:effectLst/>
                        </a:rPr>
                        <a:t>Bờ Đông Mỹ</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3.500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4.900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4.400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5.500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FF0000"/>
                          </a:solidFill>
                          <a:effectLst/>
                          <a:latin typeface="+mj-lt"/>
                          <a:ea typeface="Times New Roman" panose="02020603050405020304" pitchFamily="18" charset="0"/>
                          <a:cs typeface="Times New Roman" panose="02020603050405020304" pitchFamily="18" charset="0"/>
                        </a:rPr>
                        <a:t>900</a:t>
                      </a:r>
                      <a:endParaRPr lang="vi-VN" sz="1200">
                        <a:solidFill>
                          <a:srgbClr val="FF000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FF0000"/>
                          </a:solidFill>
                          <a:effectLst/>
                          <a:latin typeface="+mj-lt"/>
                          <a:ea typeface="Times New Roman" panose="02020603050405020304" pitchFamily="18" charset="0"/>
                          <a:cs typeface="Times New Roman" panose="02020603050405020304" pitchFamily="18" charset="0"/>
                        </a:rPr>
                        <a:t>600</a:t>
                      </a:r>
                      <a:endParaRPr lang="vi-VN" sz="1200">
                        <a:solidFill>
                          <a:srgbClr val="FF000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6350568"/>
                  </a:ext>
                </a:extLst>
              </a:tr>
              <a:tr h="381000">
                <a:tc>
                  <a:txBody>
                    <a:bodyPr/>
                    <a:lstStyle/>
                    <a:p>
                      <a:pPr algn="ctr">
                        <a:lnSpc>
                          <a:spcPct val="107000"/>
                        </a:lnSpc>
                        <a:spcBef>
                          <a:spcPts val="600"/>
                        </a:spcBef>
                        <a:spcAft>
                          <a:spcPts val="600"/>
                        </a:spcAft>
                      </a:pPr>
                      <a:r>
                        <a:rPr lang="en-US" sz="1200">
                          <a:effectLst/>
                        </a:rPr>
                        <a:t>Châu Âu</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1.950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3.500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2.200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3.800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250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300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8582745"/>
                  </a:ext>
                </a:extLst>
              </a:tr>
              <a:tr h="381000">
                <a:tc>
                  <a:txBody>
                    <a:bodyPr/>
                    <a:lstStyle/>
                    <a:p>
                      <a:pPr algn="ctr">
                        <a:lnSpc>
                          <a:spcPct val="107000"/>
                        </a:lnSpc>
                        <a:spcBef>
                          <a:spcPts val="600"/>
                        </a:spcBef>
                        <a:spcAft>
                          <a:spcPts val="600"/>
                        </a:spcAft>
                      </a:pPr>
                      <a:r>
                        <a:rPr lang="en-US" sz="1200">
                          <a:effectLst/>
                        </a:rPr>
                        <a:t>Châu Úc</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1.500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3.000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1.550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3.100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50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100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10706373"/>
                  </a:ext>
                </a:extLst>
              </a:tr>
              <a:tr h="381000">
                <a:tc>
                  <a:txBody>
                    <a:bodyPr/>
                    <a:lstStyle/>
                    <a:p>
                      <a:pPr algn="ctr">
                        <a:lnSpc>
                          <a:spcPct val="107000"/>
                        </a:lnSpc>
                        <a:spcBef>
                          <a:spcPts val="600"/>
                        </a:spcBef>
                        <a:spcAft>
                          <a:spcPts val="600"/>
                        </a:spcAft>
                      </a:pPr>
                      <a:r>
                        <a:rPr lang="en-US" sz="1200">
                          <a:effectLst/>
                        </a:rPr>
                        <a:t>Trung quốc</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150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200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400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800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250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600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1069545"/>
                  </a:ext>
                </a:extLst>
              </a:tr>
              <a:tr h="381000">
                <a:tc>
                  <a:txBody>
                    <a:bodyPr/>
                    <a:lstStyle/>
                    <a:p>
                      <a:pPr algn="ctr">
                        <a:lnSpc>
                          <a:spcPct val="107000"/>
                        </a:lnSpc>
                        <a:spcBef>
                          <a:spcPts val="600"/>
                        </a:spcBef>
                        <a:spcAft>
                          <a:spcPts val="600"/>
                        </a:spcAft>
                      </a:pPr>
                      <a:r>
                        <a:rPr lang="en-US" sz="1200">
                          <a:effectLst/>
                        </a:rPr>
                        <a:t>Nhật bản</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170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250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400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800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230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550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6686850"/>
                  </a:ext>
                </a:extLst>
              </a:tr>
              <a:tr h="381000">
                <a:tc>
                  <a:txBody>
                    <a:bodyPr/>
                    <a:lstStyle/>
                    <a:p>
                      <a:pPr algn="ctr">
                        <a:lnSpc>
                          <a:spcPct val="107000"/>
                        </a:lnSpc>
                        <a:spcBef>
                          <a:spcPts val="600"/>
                        </a:spcBef>
                        <a:spcAft>
                          <a:spcPts val="600"/>
                        </a:spcAft>
                      </a:pPr>
                      <a:r>
                        <a:rPr lang="en-US" sz="1200">
                          <a:effectLst/>
                        </a:rPr>
                        <a:t>Hàn Quốc</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520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970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350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effectLst/>
                        </a:rPr>
                        <a:t>700</a:t>
                      </a:r>
                      <a:endParaRPr lang="vi-V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-170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Bef>
                          <a:spcPts val="600"/>
                        </a:spcBef>
                        <a:spcAft>
                          <a:spcPts val="600"/>
                        </a:spcAft>
                      </a:pPr>
                      <a:r>
                        <a:rPr lang="en-US" sz="1200">
                          <a:solidFill>
                            <a:srgbClr val="00B050"/>
                          </a:solidFill>
                          <a:effectLst/>
                          <a:latin typeface="+mj-lt"/>
                          <a:ea typeface="Times New Roman" panose="02020603050405020304" pitchFamily="18" charset="0"/>
                          <a:cs typeface="Times New Roman" panose="02020603050405020304" pitchFamily="18" charset="0"/>
                        </a:rPr>
                        <a:t>-270</a:t>
                      </a:r>
                      <a:endParaRPr lang="vi-VN" sz="1200">
                        <a:solidFill>
                          <a:srgbClr val="00B050"/>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9890681"/>
                  </a:ext>
                </a:extLst>
              </a:tr>
            </a:tbl>
          </a:graphicData>
        </a:graphic>
      </p:graphicFrame>
      <p:sp>
        <p:nvSpPr>
          <p:cNvPr id="10" name="Hộp Văn bản 9">
            <a:extLst>
              <a:ext uri="{FF2B5EF4-FFF2-40B4-BE49-F238E27FC236}">
                <a16:creationId xmlns:a16="http://schemas.microsoft.com/office/drawing/2014/main" id="{F6DCC0EA-833F-57BA-2168-488E5190EAA1}"/>
              </a:ext>
            </a:extLst>
          </p:cNvPr>
          <p:cNvSpPr txBox="1"/>
          <p:nvPr/>
        </p:nvSpPr>
        <p:spPr>
          <a:xfrm>
            <a:off x="1956351" y="1691845"/>
            <a:ext cx="3073277" cy="369332"/>
          </a:xfrm>
          <a:prstGeom prst="rect">
            <a:avLst/>
          </a:prstGeom>
          <a:noFill/>
        </p:spPr>
        <p:txBody>
          <a:bodyPr wrap="none" rtlCol="0">
            <a:spAutoFit/>
          </a:bodyPr>
          <a:lstStyle/>
          <a:p>
            <a:pPr algn="ctr"/>
            <a:r>
              <a:rPr lang="en-US" b="1">
                <a:solidFill>
                  <a:schemeClr val="bg1"/>
                </a:solidFill>
              </a:rPr>
              <a:t>Cước vận tải bộ từ Gia Lai đi</a:t>
            </a:r>
            <a:endParaRPr lang="vi-VN" b="1">
              <a:solidFill>
                <a:schemeClr val="bg1"/>
              </a:solidFill>
            </a:endParaRPr>
          </a:p>
        </p:txBody>
      </p:sp>
      <p:sp>
        <p:nvSpPr>
          <p:cNvPr id="11" name="Hộp Văn bản 10">
            <a:extLst>
              <a:ext uri="{FF2B5EF4-FFF2-40B4-BE49-F238E27FC236}">
                <a16:creationId xmlns:a16="http://schemas.microsoft.com/office/drawing/2014/main" id="{C2DB542C-2277-3D6B-57CB-A0C344F6A2A9}"/>
              </a:ext>
            </a:extLst>
          </p:cNvPr>
          <p:cNvSpPr txBox="1"/>
          <p:nvPr/>
        </p:nvSpPr>
        <p:spPr>
          <a:xfrm>
            <a:off x="7580269" y="1690688"/>
            <a:ext cx="3401893" cy="369332"/>
          </a:xfrm>
          <a:prstGeom prst="rect">
            <a:avLst/>
          </a:prstGeom>
          <a:noFill/>
        </p:spPr>
        <p:txBody>
          <a:bodyPr wrap="none" rtlCol="0">
            <a:spAutoFit/>
          </a:bodyPr>
          <a:lstStyle/>
          <a:p>
            <a:pPr algn="ctr"/>
            <a:r>
              <a:rPr lang="en-US" b="1">
                <a:solidFill>
                  <a:schemeClr val="bg1"/>
                </a:solidFill>
              </a:rPr>
              <a:t>Cước vận tải biển tại Cảng xuất</a:t>
            </a:r>
            <a:endParaRPr lang="vi-VN" b="1">
              <a:solidFill>
                <a:schemeClr val="bg1"/>
              </a:solidFill>
            </a:endParaRPr>
          </a:p>
        </p:txBody>
      </p:sp>
      <p:sp>
        <p:nvSpPr>
          <p:cNvPr id="12" name="Hộp Văn bản 11">
            <a:extLst>
              <a:ext uri="{FF2B5EF4-FFF2-40B4-BE49-F238E27FC236}">
                <a16:creationId xmlns:a16="http://schemas.microsoft.com/office/drawing/2014/main" id="{2D3E14A8-67B8-52C4-EB06-6FE4765C2F51}"/>
              </a:ext>
            </a:extLst>
          </p:cNvPr>
          <p:cNvSpPr txBox="1"/>
          <p:nvPr/>
        </p:nvSpPr>
        <p:spPr>
          <a:xfrm>
            <a:off x="1015597" y="4001486"/>
            <a:ext cx="4954788" cy="553998"/>
          </a:xfrm>
          <a:prstGeom prst="rect">
            <a:avLst/>
          </a:prstGeom>
          <a:noFill/>
        </p:spPr>
        <p:txBody>
          <a:bodyPr wrap="square" rtlCol="0">
            <a:spAutoFit/>
          </a:bodyPr>
          <a:lstStyle/>
          <a:p>
            <a:r>
              <a:rPr lang="en-US" sz="1500" i="1">
                <a:solidFill>
                  <a:schemeClr val="bg1"/>
                </a:solidFill>
              </a:rPr>
              <a:t>Cước vận chuyển đường bộ từ Gia Lai về TP.HCM cao hơn về Quy Nhơn (tương ứng cao hơn từ 400 đến 600 USD).</a:t>
            </a:r>
            <a:endParaRPr lang="vi-VN" sz="1500" i="1">
              <a:solidFill>
                <a:schemeClr val="bg1"/>
              </a:solidFill>
            </a:endParaRPr>
          </a:p>
        </p:txBody>
      </p:sp>
      <p:sp>
        <p:nvSpPr>
          <p:cNvPr id="13" name="Hộp Văn bản 12">
            <a:extLst>
              <a:ext uri="{FF2B5EF4-FFF2-40B4-BE49-F238E27FC236}">
                <a16:creationId xmlns:a16="http://schemas.microsoft.com/office/drawing/2014/main" id="{F263F4DD-E8BA-1670-909A-FBF1D246C394}"/>
              </a:ext>
            </a:extLst>
          </p:cNvPr>
          <p:cNvSpPr txBox="1"/>
          <p:nvPr/>
        </p:nvSpPr>
        <p:spPr>
          <a:xfrm>
            <a:off x="6611911" y="5753813"/>
            <a:ext cx="5170514" cy="584775"/>
          </a:xfrm>
          <a:prstGeom prst="rect">
            <a:avLst/>
          </a:prstGeom>
          <a:noFill/>
        </p:spPr>
        <p:txBody>
          <a:bodyPr wrap="square" rtlCol="0">
            <a:spAutoFit/>
          </a:bodyPr>
          <a:lstStyle/>
          <a:p>
            <a:r>
              <a:rPr lang="en-US" sz="1600" i="1">
                <a:solidFill>
                  <a:schemeClr val="bg1"/>
                </a:solidFill>
              </a:rPr>
              <a:t>Cước vận chuyển đường biển từ Quy Nhơn cao hơn so với các cảng tại TP.HCM</a:t>
            </a:r>
            <a:endParaRPr lang="vi-VN" sz="1600" i="1">
              <a:solidFill>
                <a:schemeClr val="bg1"/>
              </a:solidFill>
            </a:endParaRPr>
          </a:p>
        </p:txBody>
      </p:sp>
      <p:sp>
        <p:nvSpPr>
          <p:cNvPr id="3" name="Hộp Văn bản 2">
            <a:extLst>
              <a:ext uri="{FF2B5EF4-FFF2-40B4-BE49-F238E27FC236}">
                <a16:creationId xmlns:a16="http://schemas.microsoft.com/office/drawing/2014/main" id="{635B82C6-3A26-27BB-367E-2F87DC5576AA}"/>
              </a:ext>
            </a:extLst>
          </p:cNvPr>
          <p:cNvSpPr txBox="1"/>
          <p:nvPr/>
        </p:nvSpPr>
        <p:spPr>
          <a:xfrm>
            <a:off x="1015596" y="4850091"/>
            <a:ext cx="4954788" cy="1015663"/>
          </a:xfrm>
          <a:prstGeom prst="rect">
            <a:avLst/>
          </a:prstGeom>
          <a:noFill/>
        </p:spPr>
        <p:txBody>
          <a:bodyPr wrap="square" rtlCol="0">
            <a:spAutoFit/>
          </a:bodyPr>
          <a:lstStyle/>
          <a:p>
            <a:r>
              <a:rPr lang="en-US" sz="1500">
                <a:solidFill>
                  <a:srgbClr val="FFFF00"/>
                </a:solidFill>
              </a:rPr>
              <a:t>Ngoại trừ hàng đến Bờ Tây Mỹ và Bờ Đông Mỹ, chi phí xuất hàng từ Gia Lai thông qua Cảng Quy Nhơn đến các thị trường còn lại thấp hơn xuất hàng qua các cảng khu vực TPHCM.</a:t>
            </a:r>
            <a:endParaRPr lang="vi-VN" sz="1500">
              <a:solidFill>
                <a:srgbClr val="FFFF00"/>
              </a:solidFill>
            </a:endParaRPr>
          </a:p>
        </p:txBody>
      </p:sp>
    </p:spTree>
    <p:extLst>
      <p:ext uri="{BB962C8B-B14F-4D97-AF65-F5344CB8AC3E}">
        <p14:creationId xmlns:p14="http://schemas.microsoft.com/office/powerpoint/2010/main" val="2698051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C28A4-4C0C-4521-957A-87691FA63E96}"/>
              </a:ext>
            </a:extLst>
          </p:cNvPr>
          <p:cNvSpPr>
            <a:spLocks noGrp="1"/>
          </p:cNvSpPr>
          <p:nvPr>
            <p:ph type="ctrTitle"/>
          </p:nvPr>
        </p:nvSpPr>
        <p:spPr>
          <a:xfrm>
            <a:off x="1055716" y="2235200"/>
            <a:ext cx="10050088" cy="2387600"/>
          </a:xfrm>
        </p:spPr>
        <p:txBody>
          <a:bodyPr anchor="ctr">
            <a:noAutofit/>
          </a:bodyPr>
          <a:lstStyle/>
          <a:p>
            <a:pPr>
              <a:lnSpc>
                <a:spcPct val="100000"/>
              </a:lnSpc>
            </a:pPr>
            <a:r>
              <a:rPr lang="en-US" sz="4400">
                <a:solidFill>
                  <a:schemeClr val="accent1"/>
                </a:solidFill>
                <a:latin typeface="+mn-lt"/>
                <a:ea typeface="Cambria" pitchFamily="18" charset="0"/>
              </a:rPr>
              <a:t>GIẢI PHÁP LOGISTICS NGUỒN HÀNG KHU VỰC GIA LAI</a:t>
            </a:r>
            <a:endParaRPr lang="en-US" sz="4400" dirty="0">
              <a:solidFill>
                <a:schemeClr val="accent1"/>
              </a:solidFill>
              <a:latin typeface="+mn-lt"/>
              <a:ea typeface="Cambria" pitchFamily="18" charset="0"/>
            </a:endParaRPr>
          </a:p>
        </p:txBody>
      </p:sp>
      <p:sp>
        <p:nvSpPr>
          <p:cNvPr id="3" name="Subtitle 2">
            <a:extLst>
              <a:ext uri="{FF2B5EF4-FFF2-40B4-BE49-F238E27FC236}">
                <a16:creationId xmlns:a16="http://schemas.microsoft.com/office/drawing/2014/main" id="{0A67B8BE-14FE-415B-92AF-0274E20BAB18}"/>
              </a:ext>
            </a:extLst>
          </p:cNvPr>
          <p:cNvSpPr>
            <a:spLocks noGrp="1"/>
          </p:cNvSpPr>
          <p:nvPr>
            <p:ph type="subTitle" idx="1"/>
          </p:nvPr>
        </p:nvSpPr>
        <p:spPr>
          <a:xfrm>
            <a:off x="1524000" y="5045139"/>
            <a:ext cx="9144000" cy="1085849"/>
          </a:xfrm>
        </p:spPr>
        <p:txBody>
          <a:bodyPr/>
          <a:lstStyle/>
          <a:p>
            <a:r>
              <a:rPr lang="en-US" sz="1800">
                <a:latin typeface="Roboto" panose="02000000000000000000" pitchFamily="2" charset="0"/>
                <a:ea typeface="Roboto" panose="02000000000000000000" pitchFamily="2" charset="0"/>
              </a:rPr>
              <a:t>QUY NHON PORT LOGISTICS SERVICES COMPANY LIMITED</a:t>
            </a:r>
            <a:endParaRPr lang="en-US">
              <a:latin typeface="Roboto" panose="02000000000000000000" pitchFamily="2" charset="0"/>
              <a:ea typeface="Roboto" panose="02000000000000000000" pitchFamily="2" charset="0"/>
            </a:endParaRPr>
          </a:p>
        </p:txBody>
      </p:sp>
      <p:grpSp>
        <p:nvGrpSpPr>
          <p:cNvPr id="5" name="Nhóm 4">
            <a:extLst>
              <a:ext uri="{FF2B5EF4-FFF2-40B4-BE49-F238E27FC236}">
                <a16:creationId xmlns:a16="http://schemas.microsoft.com/office/drawing/2014/main" id="{CC528A8D-A452-0B77-60E2-EDA0AC16F6DB}"/>
              </a:ext>
            </a:extLst>
          </p:cNvPr>
          <p:cNvGrpSpPr/>
          <p:nvPr/>
        </p:nvGrpSpPr>
        <p:grpSpPr>
          <a:xfrm>
            <a:off x="2614223" y="489979"/>
            <a:ext cx="6991268" cy="830997"/>
            <a:chOff x="2614223" y="489979"/>
            <a:chExt cx="6991268" cy="830997"/>
          </a:xfrm>
        </p:grpSpPr>
        <p:pic>
          <p:nvPicPr>
            <p:cNvPr id="6" name="Picture 3">
              <a:extLst>
                <a:ext uri="{FF2B5EF4-FFF2-40B4-BE49-F238E27FC236}">
                  <a16:creationId xmlns:a16="http://schemas.microsoft.com/office/drawing/2014/main" id="{117D79C7-C481-9F11-BA38-15790BB478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7" name="Straight Connector 11">
              <a:extLst>
                <a:ext uri="{FF2B5EF4-FFF2-40B4-BE49-F238E27FC236}">
                  <a16:creationId xmlns:a16="http://schemas.microsoft.com/office/drawing/2014/main" id="{97A0EF14-B5AA-1F3A-2A6F-887BD14B4414}"/>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8" name="Rectangle 13">
              <a:extLst>
                <a:ext uri="{FF2B5EF4-FFF2-40B4-BE49-F238E27FC236}">
                  <a16:creationId xmlns:a16="http://schemas.microsoft.com/office/drawing/2014/main" id="{F754ADCD-F3B2-34BB-7944-6F3FD57C63E9}"/>
                </a:ext>
              </a:extLst>
            </p:cNvPr>
            <p:cNvSpPr/>
            <p:nvPr/>
          </p:nvSpPr>
          <p:spPr>
            <a:xfrm>
              <a:off x="5142495" y="489979"/>
              <a:ext cx="4462996" cy="830997"/>
            </a:xfrm>
            <a:prstGeom prst="rect">
              <a:avLst/>
            </a:prstGeom>
            <a:noFill/>
          </p:spPr>
          <p:txBody>
            <a:bodyPr wrap="square" lIns="91440" tIns="45720" rIns="91440" bIns="45720">
              <a:spAutoFit/>
            </a:bodyPr>
            <a:lstStyle/>
            <a:p>
              <a:r>
                <a:rPr lang="en-US" sz="2400" kern="0" dirty="0">
                  <a:solidFill>
                    <a:schemeClr val="bg1"/>
                  </a:solidFill>
                  <a:latin typeface="Roboto" panose="02000000000000000000" pitchFamily="2" charset="0"/>
                </a:rPr>
                <a:t>CÔNG TY TNHH MTV DỊCH VỤ</a:t>
              </a:r>
            </a:p>
            <a:p>
              <a:r>
                <a:rPr lang="en-US" sz="24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31505858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ADC6-C741-39B3-A7D6-1C7A7890A130}"/>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30B814D7-1075-F4F0-FF81-D0A625D91029}"/>
              </a:ext>
            </a:extLst>
          </p:cNvPr>
          <p:cNvSpPr>
            <a:spLocks noGrp="1"/>
          </p:cNvSpPr>
          <p:nvPr>
            <p:ph type="title"/>
          </p:nvPr>
        </p:nvSpPr>
        <p:spPr/>
        <p:txBody>
          <a:bodyPr/>
          <a:lstStyle/>
          <a:p>
            <a:r>
              <a:rPr lang="en-US">
                <a:ea typeface="Cambria" pitchFamily="18" charset="0"/>
              </a:rPr>
              <a:t>5. Cam kết chi phí</a:t>
            </a:r>
            <a:endParaRPr lang="vi-VN"/>
          </a:p>
        </p:txBody>
      </p:sp>
      <p:grpSp>
        <p:nvGrpSpPr>
          <p:cNvPr id="4" name="Nhóm 3">
            <a:extLst>
              <a:ext uri="{FF2B5EF4-FFF2-40B4-BE49-F238E27FC236}">
                <a16:creationId xmlns:a16="http://schemas.microsoft.com/office/drawing/2014/main" id="{3990DA48-4196-F02E-18EC-B2EFA26B5512}"/>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0B88CF4A-CBA1-7B24-56EF-841DF02910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AF594AE0-5D68-5E8C-64AA-21850892C47B}"/>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AD74AD10-6C2E-6537-E715-27CFD4CA1F03}"/>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
        <p:nvSpPr>
          <p:cNvPr id="15" name="Chỗ dành sẵn cho Nội dung 14">
            <a:extLst>
              <a:ext uri="{FF2B5EF4-FFF2-40B4-BE49-F238E27FC236}">
                <a16:creationId xmlns:a16="http://schemas.microsoft.com/office/drawing/2014/main" id="{1E8AEF30-5A3C-6A37-EBDD-12730847BB2A}"/>
              </a:ext>
            </a:extLst>
          </p:cNvPr>
          <p:cNvSpPr>
            <a:spLocks noGrp="1"/>
          </p:cNvSpPr>
          <p:nvPr>
            <p:ph idx="1"/>
          </p:nvPr>
        </p:nvSpPr>
        <p:spPr/>
        <p:txBody>
          <a:bodyPr>
            <a:normAutofit/>
          </a:bodyPr>
          <a:lstStyle/>
          <a:p>
            <a:r>
              <a:rPr lang="en-US" sz="2400"/>
              <a:t>QPL</a:t>
            </a:r>
            <a:r>
              <a:rPr lang="vi-VN" sz="2400"/>
              <a:t>có thể cung ứng dịch vụ vận tải bộ với mức giá cước ổn định và đảm bảo luôn duy trì tối thiểu mức chênh lệch so với TPHCM như hiện nay; </a:t>
            </a:r>
            <a:endParaRPr lang="en-US" sz="2400"/>
          </a:p>
          <a:p>
            <a:r>
              <a:rPr lang="vi-VN" sz="2400"/>
              <a:t>Đồng thời, hướng đến giảm giá dịch vụ vận tải bộ hơn nữa để tiết giảm chi phí cho Doanh nghiệp khi nguồn hàng đi vào ổn định.</a:t>
            </a:r>
          </a:p>
          <a:p>
            <a:r>
              <a:rPr lang="en-US" sz="2400"/>
              <a:t>QPL </a:t>
            </a:r>
            <a:r>
              <a:rPr lang="vi-VN" sz="2400"/>
              <a:t>cung cấp dịch vụ thủ tục chuyển tải hàng qua khẩu, dịch vụ khai thuê và dịch vụ đóng rút hàng với chi phí thấp.</a:t>
            </a:r>
          </a:p>
          <a:p>
            <a:r>
              <a:rPr lang="vi-VN" sz="2400"/>
              <a:t>Cảng Quy Nhơn sẵn sàng đáp ứng yêu cầu về đầu tư kho bãi, phục vụ tập kết và đóng rút hàng hóa theo yêu cầu của Doanh nghiệp.</a:t>
            </a:r>
          </a:p>
          <a:p>
            <a:endParaRPr lang="vi-VN" sz="2400"/>
          </a:p>
        </p:txBody>
      </p:sp>
    </p:spTree>
    <p:extLst>
      <p:ext uri="{BB962C8B-B14F-4D97-AF65-F5344CB8AC3E}">
        <p14:creationId xmlns:p14="http://schemas.microsoft.com/office/powerpoint/2010/main" val="3258038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FD697-BEA6-4C77-9010-748FB0B460D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CA5BC64-3B9D-4248-80BE-D0CE4514845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60033"/>
          </a:xfrm>
        </p:spPr>
      </p:pic>
      <p:sp>
        <p:nvSpPr>
          <p:cNvPr id="7" name="Rectangle 6">
            <a:extLst>
              <a:ext uri="{FF2B5EF4-FFF2-40B4-BE49-F238E27FC236}">
                <a16:creationId xmlns:a16="http://schemas.microsoft.com/office/drawing/2014/main" id="{1A913864-8B4E-4062-9763-D4A2FA685BC3}"/>
              </a:ext>
            </a:extLst>
          </p:cNvPr>
          <p:cNvSpPr/>
          <p:nvPr/>
        </p:nvSpPr>
        <p:spPr>
          <a:xfrm>
            <a:off x="4310896" y="1195862"/>
            <a:ext cx="3570208" cy="584775"/>
          </a:xfrm>
          <a:prstGeom prst="rect">
            <a:avLst/>
          </a:prstGeom>
          <a:noFill/>
        </p:spPr>
        <p:txBody>
          <a:bodyPr wrap="none" lIns="91440" tIns="45720" rIns="91440" bIns="45720">
            <a:spAutoFit/>
          </a:bodyPr>
          <a:lstStyle/>
          <a:p>
            <a:pPr algn="ctr"/>
            <a:r>
              <a:rPr lang="en-US" sz="3200" b="1" cap="none" spc="0">
                <a:ln w="10160">
                  <a:solidFill>
                    <a:schemeClr val="bg1"/>
                  </a:solidFill>
                  <a:prstDash val="solid"/>
                </a:ln>
                <a:noFill/>
                <a:effectLst>
                  <a:outerShdw blurRad="38100" dist="22860" dir="5400000" algn="tl" rotWithShape="0">
                    <a:srgbClr val="000000">
                      <a:alpha val="30000"/>
                    </a:srgbClr>
                  </a:outerShdw>
                </a:effectLst>
                <a:latin typeface="Roboto" panose="02000000000000000000" pitchFamily="2" charset="0"/>
                <a:ea typeface="Roboto" panose="02000000000000000000" pitchFamily="2" charset="0"/>
              </a:rPr>
              <a:t>Trân trọng cảm ơn</a:t>
            </a:r>
          </a:p>
        </p:txBody>
      </p:sp>
      <p:grpSp>
        <p:nvGrpSpPr>
          <p:cNvPr id="3" name="Nhóm 2">
            <a:extLst>
              <a:ext uri="{FF2B5EF4-FFF2-40B4-BE49-F238E27FC236}">
                <a16:creationId xmlns:a16="http://schemas.microsoft.com/office/drawing/2014/main" id="{FEEB2234-7F4A-1E35-94AA-956AB59936CC}"/>
              </a:ext>
            </a:extLst>
          </p:cNvPr>
          <p:cNvGrpSpPr/>
          <p:nvPr/>
        </p:nvGrpSpPr>
        <p:grpSpPr>
          <a:xfrm>
            <a:off x="4497287" y="5146710"/>
            <a:ext cx="3444833" cy="430887"/>
            <a:chOff x="2614223" y="489979"/>
            <a:chExt cx="6917086" cy="865205"/>
          </a:xfrm>
        </p:grpSpPr>
        <p:pic>
          <p:nvPicPr>
            <p:cNvPr id="4" name="Picture 3">
              <a:extLst>
                <a:ext uri="{FF2B5EF4-FFF2-40B4-BE49-F238E27FC236}">
                  <a16:creationId xmlns:a16="http://schemas.microsoft.com/office/drawing/2014/main" id="{12C99172-1122-24BC-FD6C-845A30A0D5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8" name="Straight Connector 11">
              <a:extLst>
                <a:ext uri="{FF2B5EF4-FFF2-40B4-BE49-F238E27FC236}">
                  <a16:creationId xmlns:a16="http://schemas.microsoft.com/office/drawing/2014/main" id="{08B8180A-0F44-2552-CD10-1B80D34A12BC}"/>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9" name="Rectangle 13">
              <a:extLst>
                <a:ext uri="{FF2B5EF4-FFF2-40B4-BE49-F238E27FC236}">
                  <a16:creationId xmlns:a16="http://schemas.microsoft.com/office/drawing/2014/main" id="{DE6468DC-1F64-EF3A-F816-30EFFDEFC1D7}"/>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3733352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F34A1E-8937-45FD-BE32-FE10E3B7FA4C}"/>
              </a:ext>
            </a:extLst>
          </p:cNvPr>
          <p:cNvSpPr>
            <a:spLocks noGrp="1"/>
          </p:cNvSpPr>
          <p:nvPr>
            <p:ph type="title"/>
          </p:nvPr>
        </p:nvSpPr>
        <p:spPr/>
        <p:txBody>
          <a:bodyPr/>
          <a:lstStyle/>
          <a:p>
            <a:r>
              <a:rPr lang="en-US" dirty="0" err="1">
                <a:ea typeface="Cambria" pitchFamily="18" charset="0"/>
              </a:rPr>
              <a:t>Nội</a:t>
            </a:r>
            <a:r>
              <a:rPr lang="en-US" dirty="0">
                <a:ea typeface="Cambria" pitchFamily="18" charset="0"/>
              </a:rPr>
              <a:t> dung</a:t>
            </a:r>
          </a:p>
        </p:txBody>
      </p:sp>
      <p:sp>
        <p:nvSpPr>
          <p:cNvPr id="5" name="TextBox 4">
            <a:extLst>
              <a:ext uri="{FF2B5EF4-FFF2-40B4-BE49-F238E27FC236}">
                <a16:creationId xmlns:a16="http://schemas.microsoft.com/office/drawing/2014/main" id="{60C65184-5360-4FB5-8E99-A0F91ECB178F}"/>
              </a:ext>
            </a:extLst>
          </p:cNvPr>
          <p:cNvSpPr txBox="1"/>
          <p:nvPr/>
        </p:nvSpPr>
        <p:spPr>
          <a:xfrm>
            <a:off x="838200" y="2228341"/>
            <a:ext cx="8336280" cy="2810128"/>
          </a:xfrm>
          <a:prstGeom prst="rect">
            <a:avLst/>
          </a:prstGeom>
          <a:noFill/>
        </p:spPr>
        <p:txBody>
          <a:bodyPr wrap="square" rtlCol="0">
            <a:spAutoFit/>
          </a:bodyPr>
          <a:lstStyle/>
          <a:p>
            <a:pPr marL="342900" indent="-342900">
              <a:lnSpc>
                <a:spcPct val="150000"/>
              </a:lnSpc>
              <a:buFontTx/>
              <a:buAutoNum type="arabicPeriod"/>
            </a:pPr>
            <a:r>
              <a:rPr lang="en-US" sz="2000">
                <a:solidFill>
                  <a:schemeClr val="bg1"/>
                </a:solidFill>
                <a:effectLst/>
                <a:latin typeface="+mj-lt"/>
                <a:ea typeface="Cambria" pitchFamily="18" charset="0"/>
                <a:cs typeface="Times New Roman" panose="02020603050405020304" pitchFamily="18" charset="0"/>
              </a:rPr>
              <a:t>Tổng quan quy mô nguồn hàng</a:t>
            </a:r>
            <a:endParaRPr lang="en-US" sz="2000" dirty="0">
              <a:solidFill>
                <a:schemeClr val="bg1"/>
              </a:solidFill>
              <a:effectLst/>
              <a:latin typeface="+mj-lt"/>
              <a:ea typeface="Cambria" pitchFamily="18" charset="0"/>
              <a:cs typeface="Times New Roman" panose="02020603050405020304" pitchFamily="18" charset="0"/>
            </a:endParaRPr>
          </a:p>
          <a:p>
            <a:pPr marL="342900" indent="-342900">
              <a:lnSpc>
                <a:spcPct val="150000"/>
              </a:lnSpc>
              <a:buFontTx/>
              <a:buAutoNum type="arabicPeriod"/>
            </a:pPr>
            <a:r>
              <a:rPr lang="en-US" sz="2000">
                <a:solidFill>
                  <a:schemeClr val="bg1"/>
                </a:solidFill>
                <a:latin typeface="+mj-lt"/>
                <a:ea typeface="Cambria" pitchFamily="18" charset="0"/>
              </a:rPr>
              <a:t>Tình hình XNK hàng hoá khu vực Gia Lai </a:t>
            </a:r>
          </a:p>
          <a:p>
            <a:pPr marL="342900" indent="-342900">
              <a:lnSpc>
                <a:spcPct val="150000"/>
              </a:lnSpc>
              <a:buFontTx/>
              <a:buAutoNum type="arabicPeriod"/>
            </a:pPr>
            <a:r>
              <a:rPr lang="en-US" sz="2000">
                <a:solidFill>
                  <a:schemeClr val="bg1"/>
                </a:solidFill>
                <a:effectLst/>
                <a:latin typeface="+mj-lt"/>
                <a:ea typeface="Cambria" pitchFamily="18" charset="0"/>
                <a:cs typeface="Times New Roman" panose="02020603050405020304" pitchFamily="18" charset="0"/>
              </a:rPr>
              <a:t>Một số </a:t>
            </a:r>
            <a:r>
              <a:rPr lang="en-US" sz="2000">
                <a:solidFill>
                  <a:schemeClr val="bg1"/>
                </a:solidFill>
                <a:latin typeface="+mj-lt"/>
                <a:ea typeface="Cambria" pitchFamily="18" charset="0"/>
                <a:cs typeface="Times New Roman" panose="02020603050405020304" pitchFamily="18" charset="0"/>
              </a:rPr>
              <a:t>hạn chế</a:t>
            </a:r>
            <a:endParaRPr lang="en-US" sz="2000" dirty="0">
              <a:solidFill>
                <a:schemeClr val="bg1"/>
              </a:solidFill>
              <a:effectLst/>
              <a:latin typeface="+mj-lt"/>
              <a:ea typeface="Cambria" pitchFamily="18" charset="0"/>
              <a:cs typeface="Times New Roman" panose="02020603050405020304" pitchFamily="18" charset="0"/>
            </a:endParaRPr>
          </a:p>
          <a:p>
            <a:pPr marL="342900" indent="-342900">
              <a:lnSpc>
                <a:spcPct val="150000"/>
              </a:lnSpc>
              <a:buFontTx/>
              <a:buAutoNum type="arabicPeriod"/>
            </a:pPr>
            <a:r>
              <a:rPr lang="en-US" sz="2000">
                <a:solidFill>
                  <a:schemeClr val="bg1"/>
                </a:solidFill>
                <a:effectLst/>
                <a:latin typeface="+mj-lt"/>
                <a:ea typeface="Cambria" pitchFamily="18" charset="0"/>
                <a:cs typeface="Times New Roman" panose="02020603050405020304" pitchFamily="18" charset="0"/>
              </a:rPr>
              <a:t>Giải pháp logistics</a:t>
            </a:r>
            <a:endParaRPr lang="en-US" sz="2000" dirty="0">
              <a:solidFill>
                <a:schemeClr val="bg1"/>
              </a:solidFill>
              <a:effectLst/>
              <a:latin typeface="+mj-lt"/>
              <a:ea typeface="Cambria" pitchFamily="18" charset="0"/>
              <a:cs typeface="Times New Roman" panose="02020603050405020304" pitchFamily="18" charset="0"/>
            </a:endParaRPr>
          </a:p>
          <a:p>
            <a:pPr marL="342900" indent="-342900">
              <a:lnSpc>
                <a:spcPct val="150000"/>
              </a:lnSpc>
              <a:buFontTx/>
              <a:buAutoNum type="arabicPeriod"/>
            </a:pPr>
            <a:r>
              <a:rPr lang="en-US" sz="2000">
                <a:solidFill>
                  <a:schemeClr val="bg1"/>
                </a:solidFill>
                <a:effectLst/>
                <a:latin typeface="+mj-lt"/>
                <a:ea typeface="Cambria" pitchFamily="18" charset="0"/>
                <a:cs typeface="Times New Roman" panose="02020603050405020304" pitchFamily="18" charset="0"/>
              </a:rPr>
              <a:t>Cam kết chi phí</a:t>
            </a:r>
            <a:endParaRPr lang="en-US" sz="2000" dirty="0">
              <a:solidFill>
                <a:schemeClr val="bg1"/>
              </a:solidFill>
              <a:effectLst/>
              <a:latin typeface="+mj-lt"/>
              <a:ea typeface="Cambria" pitchFamily="18" charset="0"/>
              <a:cs typeface="Times New Roman" panose="02020603050405020304" pitchFamily="18" charset="0"/>
            </a:endParaRPr>
          </a:p>
          <a:p>
            <a:pPr marL="342900" indent="-342900">
              <a:lnSpc>
                <a:spcPct val="150000"/>
              </a:lnSpc>
              <a:buAutoNum type="arabicPeriod"/>
            </a:pPr>
            <a:endParaRPr lang="en-US" sz="2000" dirty="0">
              <a:solidFill>
                <a:schemeClr val="bg1"/>
              </a:solidFill>
              <a:latin typeface="+mj-lt"/>
              <a:ea typeface="Cambria" pitchFamily="18" charset="0"/>
            </a:endParaRPr>
          </a:p>
        </p:txBody>
      </p:sp>
      <p:grpSp>
        <p:nvGrpSpPr>
          <p:cNvPr id="2" name="Nhóm 1">
            <a:extLst>
              <a:ext uri="{FF2B5EF4-FFF2-40B4-BE49-F238E27FC236}">
                <a16:creationId xmlns:a16="http://schemas.microsoft.com/office/drawing/2014/main" id="{30A92238-D0CE-6F02-E1BF-AF6CC6C34412}"/>
              </a:ext>
            </a:extLst>
          </p:cNvPr>
          <p:cNvGrpSpPr/>
          <p:nvPr/>
        </p:nvGrpSpPr>
        <p:grpSpPr>
          <a:xfrm>
            <a:off x="268187" y="6277431"/>
            <a:ext cx="3444833" cy="430887"/>
            <a:chOff x="2614223" y="489979"/>
            <a:chExt cx="6917086" cy="865205"/>
          </a:xfrm>
        </p:grpSpPr>
        <p:pic>
          <p:nvPicPr>
            <p:cNvPr id="3" name="Picture 3">
              <a:extLst>
                <a:ext uri="{FF2B5EF4-FFF2-40B4-BE49-F238E27FC236}">
                  <a16:creationId xmlns:a16="http://schemas.microsoft.com/office/drawing/2014/main" id="{EC26A659-7918-62E8-D857-B307F9EDF2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7" name="Straight Connector 11">
              <a:extLst>
                <a:ext uri="{FF2B5EF4-FFF2-40B4-BE49-F238E27FC236}">
                  <a16:creationId xmlns:a16="http://schemas.microsoft.com/office/drawing/2014/main" id="{2F188569-1B59-8B3D-EBD1-09188008C14F}"/>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8" name="Rectangle 13">
              <a:extLst>
                <a:ext uri="{FF2B5EF4-FFF2-40B4-BE49-F238E27FC236}">
                  <a16:creationId xmlns:a16="http://schemas.microsoft.com/office/drawing/2014/main" id="{D9E2750E-CA76-FED2-EFDF-35DE3F552489}"/>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36079588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Đối tượng 15">
            <a:extLst>
              <a:ext uri="{FF2B5EF4-FFF2-40B4-BE49-F238E27FC236}">
                <a16:creationId xmlns:a16="http://schemas.microsoft.com/office/drawing/2014/main" id="{5EFAF935-11FA-8CED-C9AF-1E5FAB0F7FBC}"/>
              </a:ext>
            </a:extLst>
          </p:cNvPr>
          <p:cNvGraphicFramePr>
            <a:graphicFrameLocks noChangeAspect="1"/>
          </p:cNvGraphicFramePr>
          <p:nvPr>
            <p:extLst>
              <p:ext uri="{D42A27DB-BD31-4B8C-83A1-F6EECF244321}">
                <p14:modId xmlns:p14="http://schemas.microsoft.com/office/powerpoint/2010/main" val="2796166247"/>
              </p:ext>
            </p:extLst>
          </p:nvPr>
        </p:nvGraphicFramePr>
        <p:xfrm>
          <a:off x="7028646" y="3241859"/>
          <a:ext cx="904531" cy="1044954"/>
        </p:xfrm>
        <a:graphic>
          <a:graphicData uri="http://schemas.openxmlformats.org/presentationml/2006/ole">
            <mc:AlternateContent xmlns:mc="http://schemas.openxmlformats.org/markup-compatibility/2006">
              <mc:Choice xmlns:v="urn:schemas-microsoft-com:vml" Requires="v">
                <p:oleObj name="CorelDRAW" r:id="rId2" imgW="3057254" imgH="3532681" progId="CorelDraw.Graphic.24">
                  <p:embed/>
                </p:oleObj>
              </mc:Choice>
              <mc:Fallback>
                <p:oleObj name="CorelDRAW" r:id="rId2" imgW="3057254" imgH="3532681" progId="CorelDraw.Graphic.24">
                  <p:embed/>
                  <p:pic>
                    <p:nvPicPr>
                      <p:cNvPr id="16" name="Đối tượng 15">
                        <a:extLst>
                          <a:ext uri="{FF2B5EF4-FFF2-40B4-BE49-F238E27FC236}">
                            <a16:creationId xmlns:a16="http://schemas.microsoft.com/office/drawing/2014/main" id="{5EFAF935-11FA-8CED-C9AF-1E5FAB0F7FBC}"/>
                          </a:ext>
                        </a:extLst>
                      </p:cNvPr>
                      <p:cNvPicPr/>
                      <p:nvPr/>
                    </p:nvPicPr>
                    <p:blipFill>
                      <a:blip r:embed="rId3"/>
                      <a:stretch>
                        <a:fillRect/>
                      </a:stretch>
                    </p:blipFill>
                    <p:spPr>
                      <a:xfrm>
                        <a:off x="7028646" y="3241859"/>
                        <a:ext cx="904531" cy="104495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199044-43A2-425F-BF26-4ACF6970E942}"/>
              </a:ext>
            </a:extLst>
          </p:cNvPr>
          <p:cNvSpPr>
            <a:spLocks noGrp="1"/>
          </p:cNvSpPr>
          <p:nvPr>
            <p:ph type="title"/>
          </p:nvPr>
        </p:nvSpPr>
        <p:spPr/>
        <p:txBody>
          <a:bodyPr/>
          <a:lstStyle/>
          <a:p>
            <a:r>
              <a:rPr lang="en-US" dirty="0">
                <a:ea typeface="Cambria" pitchFamily="18" charset="0"/>
              </a:rPr>
              <a:t>1</a:t>
            </a:r>
            <a:r>
              <a:rPr lang="en-US">
                <a:ea typeface="Cambria" pitchFamily="18" charset="0"/>
              </a:rPr>
              <a:t>. Tổng quan quy mô nguồn hàng</a:t>
            </a:r>
            <a:endParaRPr lang="en-US" dirty="0">
              <a:ea typeface="Cambria" pitchFamily="18" charset="0"/>
            </a:endParaRPr>
          </a:p>
        </p:txBody>
      </p:sp>
      <p:pic>
        <p:nvPicPr>
          <p:cNvPr id="3" name="Picture 2">
            <a:extLst>
              <a:ext uri="{FF2B5EF4-FFF2-40B4-BE49-F238E27FC236}">
                <a16:creationId xmlns:a16="http://schemas.microsoft.com/office/drawing/2014/main" id="{B6C85B49-CBE0-F38A-02BF-063D0B6C2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4791" y="2247248"/>
            <a:ext cx="4838976" cy="3473622"/>
          </a:xfrm>
          <a:prstGeom prst="rect">
            <a:avLst/>
          </a:prstGeom>
        </p:spPr>
      </p:pic>
      <p:graphicFrame>
        <p:nvGraphicFramePr>
          <p:cNvPr id="11" name="Chart 4">
            <a:extLst>
              <a:ext uri="{FF2B5EF4-FFF2-40B4-BE49-F238E27FC236}">
                <a16:creationId xmlns:a16="http://schemas.microsoft.com/office/drawing/2014/main" id="{032DA2B1-046F-5A27-8E46-7062D5E6B5F3}"/>
              </a:ext>
            </a:extLst>
          </p:cNvPr>
          <p:cNvGraphicFramePr/>
          <p:nvPr>
            <p:extLst>
              <p:ext uri="{D42A27DB-BD31-4B8C-83A1-F6EECF244321}">
                <p14:modId xmlns:p14="http://schemas.microsoft.com/office/powerpoint/2010/main" val="518450219"/>
              </p:ext>
            </p:extLst>
          </p:nvPr>
        </p:nvGraphicFramePr>
        <p:xfrm>
          <a:off x="877455" y="1556654"/>
          <a:ext cx="5218545" cy="4720777"/>
        </p:xfrm>
        <a:graphic>
          <a:graphicData uri="http://schemas.openxmlformats.org/drawingml/2006/chart">
            <c:chart xmlns:c="http://schemas.openxmlformats.org/drawingml/2006/chart" xmlns:r="http://schemas.openxmlformats.org/officeDocument/2006/relationships" r:id="rId5"/>
          </a:graphicData>
        </a:graphic>
      </p:graphicFrame>
      <p:grpSp>
        <p:nvGrpSpPr>
          <p:cNvPr id="12" name="Nhóm 11">
            <a:extLst>
              <a:ext uri="{FF2B5EF4-FFF2-40B4-BE49-F238E27FC236}">
                <a16:creationId xmlns:a16="http://schemas.microsoft.com/office/drawing/2014/main" id="{DD68AC5A-DF8F-231C-16C1-D824B57A2CA5}"/>
              </a:ext>
            </a:extLst>
          </p:cNvPr>
          <p:cNvGrpSpPr/>
          <p:nvPr/>
        </p:nvGrpSpPr>
        <p:grpSpPr>
          <a:xfrm>
            <a:off x="268187" y="6277431"/>
            <a:ext cx="3444833" cy="430887"/>
            <a:chOff x="2614223" y="489979"/>
            <a:chExt cx="6917086" cy="865205"/>
          </a:xfrm>
        </p:grpSpPr>
        <p:pic>
          <p:nvPicPr>
            <p:cNvPr id="13" name="Picture 3">
              <a:extLst>
                <a:ext uri="{FF2B5EF4-FFF2-40B4-BE49-F238E27FC236}">
                  <a16:creationId xmlns:a16="http://schemas.microsoft.com/office/drawing/2014/main" id="{B3786965-4A98-D356-C833-B2AD1011CD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14" name="Straight Connector 11">
              <a:extLst>
                <a:ext uri="{FF2B5EF4-FFF2-40B4-BE49-F238E27FC236}">
                  <a16:creationId xmlns:a16="http://schemas.microsoft.com/office/drawing/2014/main" id="{4E99FD98-1B79-0BF9-04BD-D143ECB5CA8C}"/>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15" name="Rectangle 13">
              <a:extLst>
                <a:ext uri="{FF2B5EF4-FFF2-40B4-BE49-F238E27FC236}">
                  <a16:creationId xmlns:a16="http://schemas.microsoft.com/office/drawing/2014/main" id="{D713B140-7552-9CA7-3187-ED7077B0DE63}"/>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1793787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B2BE5-5FEF-F00F-6341-63CB58B07657}"/>
            </a:ext>
          </a:extLst>
        </p:cNvPr>
        <p:cNvGrpSpPr/>
        <p:nvPr/>
      </p:nvGrpSpPr>
      <p:grpSpPr>
        <a:xfrm>
          <a:off x="0" y="0"/>
          <a:ext cx="0" cy="0"/>
          <a:chOff x="0" y="0"/>
          <a:chExt cx="0" cy="0"/>
        </a:xfrm>
      </p:grpSpPr>
      <p:graphicFrame>
        <p:nvGraphicFramePr>
          <p:cNvPr id="11" name="Chart 4">
            <a:extLst>
              <a:ext uri="{FF2B5EF4-FFF2-40B4-BE49-F238E27FC236}">
                <a16:creationId xmlns:a16="http://schemas.microsoft.com/office/drawing/2014/main" id="{7E3DABAF-4FD1-3C23-5CD9-3C757C107C6B}"/>
              </a:ext>
            </a:extLst>
          </p:cNvPr>
          <p:cNvGraphicFramePr/>
          <p:nvPr>
            <p:extLst>
              <p:ext uri="{D42A27DB-BD31-4B8C-83A1-F6EECF244321}">
                <p14:modId xmlns:p14="http://schemas.microsoft.com/office/powerpoint/2010/main" val="3561301225"/>
              </p:ext>
            </p:extLst>
          </p:nvPr>
        </p:nvGraphicFramePr>
        <p:xfrm>
          <a:off x="-1050587" y="856325"/>
          <a:ext cx="8657617" cy="7461519"/>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Nhóm 11">
            <a:extLst>
              <a:ext uri="{FF2B5EF4-FFF2-40B4-BE49-F238E27FC236}">
                <a16:creationId xmlns:a16="http://schemas.microsoft.com/office/drawing/2014/main" id="{334DDF3F-A8F5-5635-C6E0-8EB1D41606FB}"/>
              </a:ext>
            </a:extLst>
          </p:cNvPr>
          <p:cNvGrpSpPr/>
          <p:nvPr/>
        </p:nvGrpSpPr>
        <p:grpSpPr>
          <a:xfrm>
            <a:off x="268187" y="6277431"/>
            <a:ext cx="3444833" cy="430887"/>
            <a:chOff x="2614223" y="489979"/>
            <a:chExt cx="6917086" cy="865205"/>
          </a:xfrm>
        </p:grpSpPr>
        <p:pic>
          <p:nvPicPr>
            <p:cNvPr id="13" name="Picture 3">
              <a:extLst>
                <a:ext uri="{FF2B5EF4-FFF2-40B4-BE49-F238E27FC236}">
                  <a16:creationId xmlns:a16="http://schemas.microsoft.com/office/drawing/2014/main" id="{DCF9692E-4536-88D0-8617-7B67E1D3B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14" name="Straight Connector 11">
              <a:extLst>
                <a:ext uri="{FF2B5EF4-FFF2-40B4-BE49-F238E27FC236}">
                  <a16:creationId xmlns:a16="http://schemas.microsoft.com/office/drawing/2014/main" id="{294059AB-D252-8F47-02E7-F0F6C8739751}"/>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15" name="Rectangle 13">
              <a:extLst>
                <a:ext uri="{FF2B5EF4-FFF2-40B4-BE49-F238E27FC236}">
                  <a16:creationId xmlns:a16="http://schemas.microsoft.com/office/drawing/2014/main" id="{F9DCBEC6-3DA2-CD5B-9455-A62137466314}"/>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graphicFrame>
        <p:nvGraphicFramePr>
          <p:cNvPr id="7" name="Đối tượng 6">
            <a:extLst>
              <a:ext uri="{FF2B5EF4-FFF2-40B4-BE49-F238E27FC236}">
                <a16:creationId xmlns:a16="http://schemas.microsoft.com/office/drawing/2014/main" id="{C4E08EC1-2D6C-4231-49F1-EBD4C8F9A384}"/>
              </a:ext>
            </a:extLst>
          </p:cNvPr>
          <p:cNvGraphicFramePr>
            <a:graphicFrameLocks noChangeAspect="1"/>
          </p:cNvGraphicFramePr>
          <p:nvPr>
            <p:extLst>
              <p:ext uri="{D42A27DB-BD31-4B8C-83A1-F6EECF244321}">
                <p14:modId xmlns:p14="http://schemas.microsoft.com/office/powerpoint/2010/main" val="3094245317"/>
              </p:ext>
            </p:extLst>
          </p:nvPr>
        </p:nvGraphicFramePr>
        <p:xfrm>
          <a:off x="6824170" y="1690688"/>
          <a:ext cx="3158031" cy="3648297"/>
        </p:xfrm>
        <a:graphic>
          <a:graphicData uri="http://schemas.openxmlformats.org/presentationml/2006/ole">
            <mc:AlternateContent xmlns:mc="http://schemas.openxmlformats.org/markup-compatibility/2006">
              <mc:Choice xmlns:v="urn:schemas-microsoft-com:vml" Requires="v">
                <p:oleObj name="CorelDRAW" r:id="rId4" imgW="3057254" imgH="3532681" progId="CorelDraw.Graphic.24">
                  <p:embed/>
                </p:oleObj>
              </mc:Choice>
              <mc:Fallback>
                <p:oleObj name="CorelDRAW" r:id="rId4" imgW="3057254" imgH="3532681" progId="CorelDraw.Graphic.24">
                  <p:embed/>
                  <p:pic>
                    <p:nvPicPr>
                      <p:cNvPr id="7" name="Đối tượng 6">
                        <a:extLst>
                          <a:ext uri="{FF2B5EF4-FFF2-40B4-BE49-F238E27FC236}">
                            <a16:creationId xmlns:a16="http://schemas.microsoft.com/office/drawing/2014/main" id="{C4E08EC1-2D6C-4231-49F1-EBD4C8F9A384}"/>
                          </a:ext>
                        </a:extLst>
                      </p:cNvPr>
                      <p:cNvPicPr/>
                      <p:nvPr/>
                    </p:nvPicPr>
                    <p:blipFill>
                      <a:blip r:embed="rId5"/>
                      <a:stretch>
                        <a:fillRect/>
                      </a:stretch>
                    </p:blipFill>
                    <p:spPr>
                      <a:xfrm>
                        <a:off x="6824170" y="1690688"/>
                        <a:ext cx="3158031" cy="3648297"/>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58AE12C0-AB29-8981-7FCC-6DAD0302D716}"/>
              </a:ext>
            </a:extLst>
          </p:cNvPr>
          <p:cNvSpPr>
            <a:spLocks noGrp="1"/>
          </p:cNvSpPr>
          <p:nvPr>
            <p:ph type="title"/>
          </p:nvPr>
        </p:nvSpPr>
        <p:spPr>
          <a:xfrm>
            <a:off x="838200" y="365125"/>
            <a:ext cx="10515600" cy="1325563"/>
          </a:xfrm>
        </p:spPr>
        <p:txBody>
          <a:bodyPr/>
          <a:lstStyle/>
          <a:p>
            <a:r>
              <a:rPr lang="en-US" dirty="0">
                <a:ea typeface="Cambria" pitchFamily="18" charset="0"/>
              </a:rPr>
              <a:t>1</a:t>
            </a:r>
            <a:r>
              <a:rPr lang="en-US">
                <a:ea typeface="Cambria" pitchFamily="18" charset="0"/>
              </a:rPr>
              <a:t>. Tổng quan quy mô nguồn hàng</a:t>
            </a:r>
            <a:endParaRPr lang="en-US" dirty="0">
              <a:ea typeface="Cambria" pitchFamily="18" charset="0"/>
            </a:endParaRPr>
          </a:p>
        </p:txBody>
      </p:sp>
    </p:spTree>
    <p:extLst>
      <p:ext uri="{BB962C8B-B14F-4D97-AF65-F5344CB8AC3E}">
        <p14:creationId xmlns:p14="http://schemas.microsoft.com/office/powerpoint/2010/main" val="27851094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21C36B1-407C-04DF-7980-4DA3D26F9A0B}"/>
              </a:ext>
            </a:extLst>
          </p:cNvPr>
          <p:cNvSpPr>
            <a:spLocks noGrp="1"/>
          </p:cNvSpPr>
          <p:nvPr>
            <p:ph type="title"/>
          </p:nvPr>
        </p:nvSpPr>
        <p:spPr/>
        <p:txBody>
          <a:bodyPr/>
          <a:lstStyle/>
          <a:p>
            <a:r>
              <a:rPr lang="en-US">
                <a:ea typeface="Cambria" pitchFamily="18" charset="0"/>
              </a:rPr>
              <a:t>1… Khu vực tỉnh Gia Lai</a:t>
            </a:r>
            <a:endParaRPr lang="vi-VN"/>
          </a:p>
        </p:txBody>
      </p:sp>
      <p:sp>
        <p:nvSpPr>
          <p:cNvPr id="3" name="Chỗ dành sẵn cho Nội dung 2">
            <a:extLst>
              <a:ext uri="{FF2B5EF4-FFF2-40B4-BE49-F238E27FC236}">
                <a16:creationId xmlns:a16="http://schemas.microsoft.com/office/drawing/2014/main" id="{6422E399-5C81-8F2F-9963-85D58BB90BD1}"/>
              </a:ext>
            </a:extLst>
          </p:cNvPr>
          <p:cNvSpPr>
            <a:spLocks noGrp="1"/>
          </p:cNvSpPr>
          <p:nvPr>
            <p:ph idx="4294967295"/>
          </p:nvPr>
        </p:nvSpPr>
        <p:spPr>
          <a:xfrm>
            <a:off x="0" y="1825625"/>
            <a:ext cx="7372350" cy="4351338"/>
          </a:xfrm>
        </p:spPr>
        <p:txBody>
          <a:bodyPr/>
          <a:lstStyle/>
          <a:p>
            <a:pPr lvl="1"/>
            <a:r>
              <a:rPr lang="vi-VN">
                <a:latin typeface="+mj-lt"/>
              </a:rPr>
              <a:t>Kim ngạch xuất khẩu: </a:t>
            </a:r>
            <a:r>
              <a:rPr lang="vi-VN" b="1">
                <a:latin typeface="+mj-lt"/>
              </a:rPr>
              <a:t>680</a:t>
            </a:r>
            <a:r>
              <a:rPr lang="vi-VN">
                <a:latin typeface="+mj-lt"/>
              </a:rPr>
              <a:t> triệu đô</a:t>
            </a:r>
          </a:p>
          <a:p>
            <a:pPr lvl="2"/>
            <a:r>
              <a:rPr lang="en-US">
                <a:latin typeface="+mj-lt"/>
              </a:rPr>
              <a:t>Sản phẩm chủ lực là </a:t>
            </a:r>
            <a:r>
              <a:rPr lang="vi-VN">
                <a:latin typeface="+mj-lt"/>
              </a:rPr>
              <a:t>Cà phê</a:t>
            </a:r>
            <a:r>
              <a:rPr lang="en-US">
                <a:latin typeface="+mj-lt"/>
              </a:rPr>
              <a:t> với</a:t>
            </a:r>
            <a:r>
              <a:rPr lang="vi-VN">
                <a:latin typeface="+mj-lt"/>
              </a:rPr>
              <a:t> 240.000 tấn, giá trị 490 triệu đô</a:t>
            </a:r>
          </a:p>
          <a:p>
            <a:pPr lvl="2"/>
            <a:r>
              <a:rPr lang="en-US">
                <a:latin typeface="+mj-lt"/>
              </a:rPr>
              <a:t>Nhóm hàng k</a:t>
            </a:r>
            <a:r>
              <a:rPr lang="vi-VN">
                <a:latin typeface="+mj-lt"/>
              </a:rPr>
              <a:t>hác: cao su, sản phẩm gỗ, tinh bột... </a:t>
            </a:r>
            <a:r>
              <a:rPr lang="en-US">
                <a:latin typeface="+mj-lt"/>
              </a:rPr>
              <a:t>đ</a:t>
            </a:r>
            <a:r>
              <a:rPr lang="vi-VN">
                <a:latin typeface="+mj-lt"/>
              </a:rPr>
              <a:t>ạt 190 triệu đô</a:t>
            </a:r>
          </a:p>
          <a:p>
            <a:pPr lvl="1"/>
            <a:r>
              <a:rPr lang="vi-VN">
                <a:latin typeface="+mj-lt"/>
              </a:rPr>
              <a:t>Kim ngạch nhập khẩu: </a:t>
            </a:r>
            <a:r>
              <a:rPr lang="vi-VN" b="1">
                <a:latin typeface="+mj-lt"/>
              </a:rPr>
              <a:t>110 triệu đô</a:t>
            </a:r>
            <a:r>
              <a:rPr lang="vi-VN">
                <a:latin typeface="+mj-lt"/>
              </a:rPr>
              <a:t>, bao gồm mặt hàng nguyên liệu như: sắn lát, hạt điều nhập khẩu thông qua cửa khẩu Lệ Thanh</a:t>
            </a:r>
            <a:r>
              <a:rPr lang="en-US">
                <a:latin typeface="+mj-lt"/>
              </a:rPr>
              <a:t>.</a:t>
            </a:r>
            <a:endParaRPr lang="vi-VN">
              <a:latin typeface="+mj-lt"/>
            </a:endParaRPr>
          </a:p>
        </p:txBody>
      </p:sp>
      <p:grpSp>
        <p:nvGrpSpPr>
          <p:cNvPr id="4" name="Nhóm 3">
            <a:extLst>
              <a:ext uri="{FF2B5EF4-FFF2-40B4-BE49-F238E27FC236}">
                <a16:creationId xmlns:a16="http://schemas.microsoft.com/office/drawing/2014/main" id="{A694CC53-0535-2CE3-0E19-09CF6526FB7E}"/>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DC9D0E0E-C780-011B-CE35-304B7EC98F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BEB27A8E-C6B9-CD5F-C6F9-5C477AB42165}"/>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0634D789-877E-5075-530A-610746FE1B2B}"/>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4352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B858E-E4B7-3DC5-CAA9-90566817225C}"/>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CFA8C2BD-7417-5669-B0A1-6A1EC768194F}"/>
              </a:ext>
            </a:extLst>
          </p:cNvPr>
          <p:cNvSpPr>
            <a:spLocks noGrp="1"/>
          </p:cNvSpPr>
          <p:nvPr>
            <p:ph type="title"/>
          </p:nvPr>
        </p:nvSpPr>
        <p:spPr>
          <a:xfrm>
            <a:off x="2209800" y="365125"/>
            <a:ext cx="9144000" cy="1325563"/>
          </a:xfrm>
        </p:spPr>
        <p:txBody>
          <a:bodyPr/>
          <a:lstStyle/>
          <a:p>
            <a:r>
              <a:rPr lang="en-US">
                <a:ea typeface="Cambria" pitchFamily="18" charset="0"/>
              </a:rPr>
              <a:t>2. </a:t>
            </a:r>
            <a:r>
              <a:rPr lang="vi-VN">
                <a:ea typeface="Cambria" pitchFamily="18" charset="0"/>
              </a:rPr>
              <a:t>XNK hàng hoá khu vực Gia Lai</a:t>
            </a:r>
            <a:endParaRPr lang="vi-VN"/>
          </a:p>
        </p:txBody>
      </p:sp>
      <p:sp>
        <p:nvSpPr>
          <p:cNvPr id="3" name="Chỗ dành sẵn cho Nội dung 2">
            <a:extLst>
              <a:ext uri="{FF2B5EF4-FFF2-40B4-BE49-F238E27FC236}">
                <a16:creationId xmlns:a16="http://schemas.microsoft.com/office/drawing/2014/main" id="{5C14ECCF-511B-BF6C-EE35-7663C12241AD}"/>
              </a:ext>
            </a:extLst>
          </p:cNvPr>
          <p:cNvSpPr>
            <a:spLocks noGrp="1"/>
          </p:cNvSpPr>
          <p:nvPr>
            <p:ph idx="4294967295"/>
          </p:nvPr>
        </p:nvSpPr>
        <p:spPr>
          <a:xfrm>
            <a:off x="4994031" y="1690688"/>
            <a:ext cx="6149591" cy="4351338"/>
          </a:xfrm>
        </p:spPr>
        <p:txBody>
          <a:bodyPr vert="horz" lIns="91440" tIns="45720" rIns="91440" bIns="45720" rtlCol="0">
            <a:normAutofit/>
          </a:bodyPr>
          <a:lstStyle/>
          <a:p>
            <a:pPr marL="0" indent="0">
              <a:buNone/>
            </a:pPr>
            <a:r>
              <a:rPr lang="en-US" sz="2200"/>
              <a:t>Thị </a:t>
            </a:r>
            <a:r>
              <a:rPr lang="vi-VN" sz="2200"/>
              <a:t>trường xuất khẩu: </a:t>
            </a:r>
            <a:endParaRPr lang="en-US" sz="2200"/>
          </a:p>
          <a:p>
            <a:r>
              <a:rPr lang="vi-VN" sz="2200"/>
              <a:t>Cà phê: Châu Âu, Bắc Phi, Nhật, Hàn, Trung Đông, Mỹ; trong đó Châu Âu chiếm tỷ trọng lớn.</a:t>
            </a:r>
            <a:endParaRPr lang="en-US" sz="2200"/>
          </a:p>
          <a:p>
            <a:r>
              <a:rPr lang="vi-VN" sz="2200"/>
              <a:t>Cao su và tinh bột: Trung Quốc, Hàn Quốc, Ấn độ, Đài loan và Châu Âu; trong đó Trung Quốc là chủ yếu.</a:t>
            </a:r>
            <a:endParaRPr lang="en-US" sz="2200"/>
          </a:p>
          <a:p>
            <a:r>
              <a:rPr lang="en-US" sz="2200"/>
              <a:t>Viên gỗ nén: Nhật</a:t>
            </a:r>
            <a:r>
              <a:rPr lang="vi-VN" sz="2200"/>
              <a:t>, Hàn Quốc</a:t>
            </a:r>
          </a:p>
          <a:p>
            <a:pPr marL="457200" lvl="1" indent="0">
              <a:buNone/>
            </a:pPr>
            <a:endParaRPr lang="vi-VN" sz="1600">
              <a:latin typeface="+mj-lt"/>
            </a:endParaRPr>
          </a:p>
        </p:txBody>
      </p:sp>
      <p:grpSp>
        <p:nvGrpSpPr>
          <p:cNvPr id="4" name="Nhóm 3">
            <a:extLst>
              <a:ext uri="{FF2B5EF4-FFF2-40B4-BE49-F238E27FC236}">
                <a16:creationId xmlns:a16="http://schemas.microsoft.com/office/drawing/2014/main" id="{07F7CFD6-6C45-98C2-6C7D-24419FCAB9E2}"/>
              </a:ext>
            </a:extLst>
          </p:cNvPr>
          <p:cNvGrpSpPr/>
          <p:nvPr/>
        </p:nvGrpSpPr>
        <p:grpSpPr>
          <a:xfrm>
            <a:off x="2209800" y="6277431"/>
            <a:ext cx="3444833" cy="430887"/>
            <a:chOff x="2614223" y="489979"/>
            <a:chExt cx="6917086" cy="865205"/>
          </a:xfrm>
        </p:grpSpPr>
        <p:pic>
          <p:nvPicPr>
            <p:cNvPr id="5" name="Picture 3">
              <a:extLst>
                <a:ext uri="{FF2B5EF4-FFF2-40B4-BE49-F238E27FC236}">
                  <a16:creationId xmlns:a16="http://schemas.microsoft.com/office/drawing/2014/main" id="{5AEE6B39-FCB9-1E3D-16ED-9EEEB91460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2E615DF6-8DD7-C01F-B7DB-EEA7BFEF717B}"/>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660467D6-0FA2-C79B-AFFE-8AFD61DCC858}"/>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718894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594D8-9596-8429-9EAA-5648395CD5BA}"/>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9D83DF22-0A7A-CD13-EA6A-78B5F934FA9F}"/>
              </a:ext>
            </a:extLst>
          </p:cNvPr>
          <p:cNvSpPr>
            <a:spLocks noGrp="1"/>
          </p:cNvSpPr>
          <p:nvPr>
            <p:ph type="title"/>
          </p:nvPr>
        </p:nvSpPr>
        <p:spPr/>
        <p:txBody>
          <a:bodyPr/>
          <a:lstStyle/>
          <a:p>
            <a:r>
              <a:rPr lang="en-US">
                <a:ea typeface="Cambria" pitchFamily="18" charset="0"/>
              </a:rPr>
              <a:t>2. Luồng hàng thông qua Cảng Quy Nhơn</a:t>
            </a:r>
            <a:endParaRPr lang="vi-VN"/>
          </a:p>
        </p:txBody>
      </p:sp>
      <p:sp>
        <p:nvSpPr>
          <p:cNvPr id="3" name="Chỗ dành sẵn cho Nội dung 2">
            <a:extLst>
              <a:ext uri="{FF2B5EF4-FFF2-40B4-BE49-F238E27FC236}">
                <a16:creationId xmlns:a16="http://schemas.microsoft.com/office/drawing/2014/main" id="{545225DC-5441-EB4D-924C-370BF1BB7B72}"/>
              </a:ext>
            </a:extLst>
          </p:cNvPr>
          <p:cNvSpPr>
            <a:spLocks noGrp="1"/>
          </p:cNvSpPr>
          <p:nvPr>
            <p:ph idx="1"/>
          </p:nvPr>
        </p:nvSpPr>
        <p:spPr/>
        <p:txBody>
          <a:bodyPr>
            <a:normAutofit/>
          </a:bodyPr>
          <a:lstStyle/>
          <a:p>
            <a:r>
              <a:rPr lang="vi-VN" sz="2200">
                <a:latin typeface="+mj-lt"/>
              </a:rPr>
              <a:t>Hàng hóa thông qua Cảng Quy Nhơn chủ yếu là hàng xuất khẩu tại Gia Lai, hàng Campuchia thông qua cửa khẩu Lệ Thanh</a:t>
            </a:r>
            <a:r>
              <a:rPr lang="en-US" sz="2200">
                <a:latin typeface="+mj-lt"/>
              </a:rPr>
              <a:t>.</a:t>
            </a:r>
          </a:p>
          <a:p>
            <a:r>
              <a:rPr lang="vi-VN" sz="2200">
                <a:latin typeface="+mj-lt"/>
              </a:rPr>
              <a:t>Mặt hàng chính: </a:t>
            </a:r>
          </a:p>
          <a:p>
            <a:pPr lvl="1"/>
            <a:r>
              <a:rPr lang="vi-VN" sz="1800">
                <a:latin typeface="+mj-lt"/>
              </a:rPr>
              <a:t>Trái cây (chuối, nước cốt ép)</a:t>
            </a:r>
          </a:p>
          <a:p>
            <a:pPr lvl="1"/>
            <a:r>
              <a:rPr lang="vi-VN" sz="1800">
                <a:latin typeface="+mj-lt"/>
              </a:rPr>
              <a:t>Tinh bột</a:t>
            </a:r>
          </a:p>
          <a:p>
            <a:pPr lvl="1"/>
            <a:r>
              <a:rPr lang="vi-VN" sz="1800">
                <a:latin typeface="+mj-lt"/>
              </a:rPr>
              <a:t>Viên gỗ nén</a:t>
            </a:r>
          </a:p>
          <a:p>
            <a:pPr lvl="1"/>
            <a:r>
              <a:rPr lang="vi-VN" sz="1800">
                <a:latin typeface="+mj-lt"/>
              </a:rPr>
              <a:t>Đá </a:t>
            </a:r>
          </a:p>
          <a:p>
            <a:pPr lvl="1"/>
            <a:r>
              <a:rPr lang="vi-VN" sz="1800">
                <a:latin typeface="+mj-lt"/>
              </a:rPr>
              <a:t>Phân bón</a:t>
            </a:r>
            <a:endParaRPr lang="en-US" sz="1800">
              <a:latin typeface="+mj-lt"/>
            </a:endParaRPr>
          </a:p>
          <a:p>
            <a:r>
              <a:rPr lang="vi-VN" sz="2200">
                <a:latin typeface="+mj-lt"/>
              </a:rPr>
              <a:t>Mặt hàng cà phê và cao su hiện nay chủ yếu xuất khẩu ở các Cảng khu vực Tp. HCM </a:t>
            </a:r>
          </a:p>
          <a:p>
            <a:pPr lvl="1"/>
            <a:endParaRPr lang="vi-VN" sz="1800">
              <a:latin typeface="+mj-lt"/>
            </a:endParaRPr>
          </a:p>
        </p:txBody>
      </p:sp>
      <p:grpSp>
        <p:nvGrpSpPr>
          <p:cNvPr id="4" name="Nhóm 3">
            <a:extLst>
              <a:ext uri="{FF2B5EF4-FFF2-40B4-BE49-F238E27FC236}">
                <a16:creationId xmlns:a16="http://schemas.microsoft.com/office/drawing/2014/main" id="{92ED65E8-389C-617C-A66C-C40E43259AF4}"/>
              </a:ext>
            </a:extLst>
          </p:cNvPr>
          <p:cNvGrpSpPr/>
          <p:nvPr/>
        </p:nvGrpSpPr>
        <p:grpSpPr>
          <a:xfrm>
            <a:off x="268187" y="6277431"/>
            <a:ext cx="3444833" cy="430887"/>
            <a:chOff x="2614223" y="489979"/>
            <a:chExt cx="6917086" cy="865205"/>
          </a:xfrm>
        </p:grpSpPr>
        <p:pic>
          <p:nvPicPr>
            <p:cNvPr id="5" name="Picture 3">
              <a:extLst>
                <a:ext uri="{FF2B5EF4-FFF2-40B4-BE49-F238E27FC236}">
                  <a16:creationId xmlns:a16="http://schemas.microsoft.com/office/drawing/2014/main" id="{8BE0B97C-17DC-F425-5B73-A0CE3B98B9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D4871BD6-7A4C-01CB-329D-AF4453E542A7}"/>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4ACF7E6D-4E8E-F40D-2920-D4041E295525}"/>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1645864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2355B-568D-504D-B0AD-9DB8CC6975CD}"/>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B0EA6EFC-64D0-605A-DD0D-0E92B1A31B8C}"/>
              </a:ext>
            </a:extLst>
          </p:cNvPr>
          <p:cNvSpPr>
            <a:spLocks noGrp="1"/>
          </p:cNvSpPr>
          <p:nvPr>
            <p:ph type="title"/>
          </p:nvPr>
        </p:nvSpPr>
        <p:spPr>
          <a:xfrm>
            <a:off x="2209800" y="365125"/>
            <a:ext cx="9144000" cy="1325563"/>
          </a:xfrm>
        </p:spPr>
        <p:txBody>
          <a:bodyPr/>
          <a:lstStyle/>
          <a:p>
            <a:r>
              <a:rPr lang="en-US">
                <a:ea typeface="Cambria" pitchFamily="18" charset="0"/>
              </a:rPr>
              <a:t>2… </a:t>
            </a:r>
            <a:r>
              <a:rPr lang="vi-VN" sz="4400"/>
              <a:t>Hình thức xuất hàng hiện nay</a:t>
            </a:r>
            <a:endParaRPr lang="vi-VN"/>
          </a:p>
        </p:txBody>
      </p:sp>
      <p:sp>
        <p:nvSpPr>
          <p:cNvPr id="3" name="Chỗ dành sẵn cho Nội dung 2">
            <a:extLst>
              <a:ext uri="{FF2B5EF4-FFF2-40B4-BE49-F238E27FC236}">
                <a16:creationId xmlns:a16="http://schemas.microsoft.com/office/drawing/2014/main" id="{C23643C2-410E-7838-CB9A-CDC165892679}"/>
              </a:ext>
            </a:extLst>
          </p:cNvPr>
          <p:cNvSpPr>
            <a:spLocks noGrp="1"/>
          </p:cNvSpPr>
          <p:nvPr>
            <p:ph idx="4294967295"/>
          </p:nvPr>
        </p:nvSpPr>
        <p:spPr>
          <a:xfrm>
            <a:off x="4994031" y="1690688"/>
            <a:ext cx="6359769" cy="4468812"/>
          </a:xfrm>
        </p:spPr>
        <p:txBody>
          <a:bodyPr vert="horz" lIns="91440" tIns="45720" rIns="91440" bIns="45720" rtlCol="0">
            <a:normAutofit/>
          </a:bodyPr>
          <a:lstStyle/>
          <a:p>
            <a:r>
              <a:rPr lang="vi-VN" sz="2200"/>
              <a:t>Hầu hết được vận chuyển bằng xe tải từ các nhà máy tại Tây Nguyên về các Cảng tại TP. HCM để đóng container xuất tàu, do Bên mua chỉ định kho/Cảng giao hàng.</a:t>
            </a:r>
          </a:p>
          <a:p>
            <a:r>
              <a:rPr lang="vi-VN" sz="2200"/>
              <a:t>Một số thời điểm có phát sinh trường hợp kéo container từ Cảng về Nhà máy tại Tây Nguyên để đóng hàng (chiếm 5%, thường là nguồn hàng được khách kiểm tra chất lượng tại nhà máy).</a:t>
            </a:r>
          </a:p>
          <a:p>
            <a:r>
              <a:rPr lang="vi-VN" sz="2200"/>
              <a:t>Đối với hàng rời (khu vực cửa khẩu Lệ Thanh, Bờ Y): vận chuyển bằng xe tải thùng kín, niêm chì và chuyển về Cảng biển.</a:t>
            </a:r>
          </a:p>
          <a:p>
            <a:pPr marL="457200" lvl="1" indent="0">
              <a:buNone/>
            </a:pPr>
            <a:endParaRPr lang="vi-VN" sz="1600">
              <a:latin typeface="+mj-lt"/>
            </a:endParaRPr>
          </a:p>
        </p:txBody>
      </p:sp>
      <p:grpSp>
        <p:nvGrpSpPr>
          <p:cNvPr id="4" name="Nhóm 3">
            <a:extLst>
              <a:ext uri="{FF2B5EF4-FFF2-40B4-BE49-F238E27FC236}">
                <a16:creationId xmlns:a16="http://schemas.microsoft.com/office/drawing/2014/main" id="{7D44E58C-581C-3E7E-B24A-A2A5CF1B85A9}"/>
              </a:ext>
            </a:extLst>
          </p:cNvPr>
          <p:cNvGrpSpPr/>
          <p:nvPr/>
        </p:nvGrpSpPr>
        <p:grpSpPr>
          <a:xfrm>
            <a:off x="2209800" y="6277431"/>
            <a:ext cx="3444833" cy="430887"/>
            <a:chOff x="2614223" y="489979"/>
            <a:chExt cx="6917086" cy="865205"/>
          </a:xfrm>
        </p:grpSpPr>
        <p:pic>
          <p:nvPicPr>
            <p:cNvPr id="5" name="Picture 3">
              <a:extLst>
                <a:ext uri="{FF2B5EF4-FFF2-40B4-BE49-F238E27FC236}">
                  <a16:creationId xmlns:a16="http://schemas.microsoft.com/office/drawing/2014/main" id="{8B41BF5C-CE6A-71D4-CA43-0BD6F4DAD7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223" y="490842"/>
              <a:ext cx="2160000" cy="728538"/>
            </a:xfrm>
            <a:prstGeom prst="rect">
              <a:avLst/>
            </a:prstGeom>
          </p:spPr>
        </p:pic>
        <p:cxnSp>
          <p:nvCxnSpPr>
            <p:cNvPr id="6" name="Straight Connector 11">
              <a:extLst>
                <a:ext uri="{FF2B5EF4-FFF2-40B4-BE49-F238E27FC236}">
                  <a16:creationId xmlns:a16="http://schemas.microsoft.com/office/drawing/2014/main" id="{AB59F013-01E2-B1E8-F15F-45260C2B4FE4}"/>
                </a:ext>
              </a:extLst>
            </p:cNvPr>
            <p:cNvCxnSpPr>
              <a:cxnSpLocks/>
            </p:cNvCxnSpPr>
            <p:nvPr/>
          </p:nvCxnSpPr>
          <p:spPr>
            <a:xfrm>
              <a:off x="5031658" y="529867"/>
              <a:ext cx="0" cy="754165"/>
            </a:xfrm>
            <a:prstGeom prst="line">
              <a:avLst/>
            </a:prstGeom>
            <a:ln w="19050">
              <a:solidFill>
                <a:schemeClr val="bg2"/>
              </a:solidFill>
            </a:ln>
          </p:spPr>
          <p:style>
            <a:lnRef idx="2">
              <a:schemeClr val="accent3"/>
            </a:lnRef>
            <a:fillRef idx="0">
              <a:schemeClr val="accent3"/>
            </a:fillRef>
            <a:effectRef idx="1">
              <a:schemeClr val="accent3"/>
            </a:effectRef>
            <a:fontRef idx="minor">
              <a:schemeClr val="tx1"/>
            </a:fontRef>
          </p:style>
        </p:cxnSp>
        <p:sp>
          <p:nvSpPr>
            <p:cNvPr id="7" name="Rectangle 13">
              <a:extLst>
                <a:ext uri="{FF2B5EF4-FFF2-40B4-BE49-F238E27FC236}">
                  <a16:creationId xmlns:a16="http://schemas.microsoft.com/office/drawing/2014/main" id="{9D36333C-5CAA-FA73-7550-C9E2115C5D9F}"/>
                </a:ext>
              </a:extLst>
            </p:cNvPr>
            <p:cNvSpPr/>
            <p:nvPr/>
          </p:nvSpPr>
          <p:spPr>
            <a:xfrm>
              <a:off x="5068313" y="489979"/>
              <a:ext cx="4462996" cy="865205"/>
            </a:xfrm>
            <a:prstGeom prst="rect">
              <a:avLst/>
            </a:prstGeom>
            <a:noFill/>
          </p:spPr>
          <p:txBody>
            <a:bodyPr wrap="square" lIns="91440" tIns="45720" rIns="91440" bIns="45720">
              <a:spAutoFit/>
            </a:bodyPr>
            <a:lstStyle/>
            <a:p>
              <a:r>
                <a:rPr lang="en-US" sz="1100" kern="0" dirty="0">
                  <a:solidFill>
                    <a:schemeClr val="bg1"/>
                  </a:solidFill>
                  <a:latin typeface="Roboto" panose="02000000000000000000" pitchFamily="2" charset="0"/>
                </a:rPr>
                <a:t>CÔNG TY TNHH MTV DỊCH VỤ</a:t>
              </a:r>
            </a:p>
            <a:p>
              <a:r>
                <a:rPr lang="en-US" sz="1100" kern="0" dirty="0">
                  <a:solidFill>
                    <a:schemeClr val="bg1"/>
                  </a:solidFill>
                  <a:latin typeface="Roboto" panose="02000000000000000000" pitchFamily="2" charset="0"/>
                </a:rPr>
                <a:t>LOGISTICS CẢNG QUY NHƠN</a:t>
              </a:r>
            </a:p>
          </p:txBody>
        </p:sp>
      </p:grpSp>
    </p:spTree>
    <p:extLst>
      <p:ext uri="{BB962C8B-B14F-4D97-AF65-F5344CB8AC3E}">
        <p14:creationId xmlns:p14="http://schemas.microsoft.com/office/powerpoint/2010/main" val="413599462"/>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6192</TotalTime>
  <Words>1435</Words>
  <Application>Microsoft Office PowerPoint</Application>
  <PresentationFormat>Màn hình rộng</PresentationFormat>
  <Paragraphs>216</Paragraphs>
  <Slides>21</Slides>
  <Notes>3</Notes>
  <HiddenSlides>4</HiddenSlides>
  <MMClips>0</MMClips>
  <ScaleCrop>false</ScaleCrop>
  <HeadingPairs>
    <vt:vector size="8" baseType="variant">
      <vt:variant>
        <vt:lpstr>Phông được Dùng</vt:lpstr>
      </vt:variant>
      <vt:variant>
        <vt:i4>5</vt:i4>
      </vt:variant>
      <vt:variant>
        <vt:lpstr>Chủ đề</vt:lpstr>
      </vt:variant>
      <vt:variant>
        <vt:i4>1</vt:i4>
      </vt:variant>
      <vt:variant>
        <vt:lpstr>Máy chủ nhúng OLE</vt:lpstr>
      </vt:variant>
      <vt:variant>
        <vt:i4>1</vt:i4>
      </vt:variant>
      <vt:variant>
        <vt:lpstr>Tiêu đề Bản chiếu</vt:lpstr>
      </vt:variant>
      <vt:variant>
        <vt:i4>21</vt:i4>
      </vt:variant>
    </vt:vector>
  </HeadingPairs>
  <TitlesOfParts>
    <vt:vector size="28" baseType="lpstr">
      <vt:lpstr>Arial</vt:lpstr>
      <vt:lpstr>Calibri</vt:lpstr>
      <vt:lpstr>Cambria</vt:lpstr>
      <vt:lpstr>Roboto</vt:lpstr>
      <vt:lpstr>Times New Roman</vt:lpstr>
      <vt:lpstr>Office Theme</vt:lpstr>
      <vt:lpstr>CorelDRAW</vt:lpstr>
      <vt:lpstr>Bản trình bày PowerPoint</vt:lpstr>
      <vt:lpstr>GIẢI PHÁP LOGISTICS NGUỒN HÀNG KHU VỰC GIA LAI</vt:lpstr>
      <vt:lpstr>Nội dung</vt:lpstr>
      <vt:lpstr>1. Tổng quan quy mô nguồn hàng</vt:lpstr>
      <vt:lpstr>1. Tổng quan quy mô nguồn hàng</vt:lpstr>
      <vt:lpstr>1… Khu vực tỉnh Gia Lai</vt:lpstr>
      <vt:lpstr>2. XNK hàng hoá khu vực Gia Lai</vt:lpstr>
      <vt:lpstr>2. Luồng hàng thông qua Cảng Quy Nhơn</vt:lpstr>
      <vt:lpstr>2… Hình thức xuất hàng hiện nay</vt:lpstr>
      <vt:lpstr>Hình thức xuất khẩu</vt:lpstr>
      <vt:lpstr>Bản trình bày PowerPoint</vt:lpstr>
      <vt:lpstr>Hình thức nhập khẩu</vt:lpstr>
      <vt:lpstr>3. Một số điểm hạn chế</vt:lpstr>
      <vt:lpstr>3. Một số điểm hạn chế</vt:lpstr>
      <vt:lpstr>3. Một số điểm hạn chế</vt:lpstr>
      <vt:lpstr>3. Một số điểm hạn chế</vt:lpstr>
      <vt:lpstr>3. Một số điểm hạn chế</vt:lpstr>
      <vt:lpstr>4. Giải pháp</vt:lpstr>
      <vt:lpstr>4. Giải pháp – chi phí</vt:lpstr>
      <vt:lpstr>5. Cam kết chi phí</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Khánh Nguyễn Quốc</dc:creator>
  <cp:lastModifiedBy>Nguyen Quoc Khanh</cp:lastModifiedBy>
  <cp:revision>61</cp:revision>
  <dcterms:created xsi:type="dcterms:W3CDTF">2021-04-01T10:13:15Z</dcterms:created>
  <dcterms:modified xsi:type="dcterms:W3CDTF">2024-10-09T03:48:46Z</dcterms:modified>
</cp:coreProperties>
</file>