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82" r:id="rId2"/>
    <p:sldId id="283" r:id="rId3"/>
    <p:sldId id="285" r:id="rId4"/>
    <p:sldId id="261" r:id="rId5"/>
    <p:sldId id="262" r:id="rId6"/>
    <p:sldId id="263" r:id="rId7"/>
    <p:sldId id="264" r:id="rId8"/>
    <p:sldId id="265" r:id="rId9"/>
    <p:sldId id="266" r:id="rId10"/>
    <p:sldId id="267" r:id="rId11"/>
    <p:sldId id="268" r:id="rId12"/>
    <p:sldId id="269" r:id="rId13"/>
    <p:sldId id="270" r:id="rId14"/>
    <p:sldId id="287" r:id="rId15"/>
    <p:sldId id="288" r:id="rId16"/>
    <p:sldId id="271" r:id="rId17"/>
  </p:sldIdLst>
  <p:sldSz cx="12192000" cy="6858000"/>
  <p:notesSz cx="12192000" cy="6858000"/>
  <p:defaultTextStyle>
    <a:defPPr>
      <a:defRPr kern="0"/>
    </a:def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4" d="100"/>
          <a:sy n="54" d="100"/>
        </p:scale>
        <p:origin x="-631" y="-336"/>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A214474-0B4F-4957-9127-D7E761DD59D5}" type="doc">
      <dgm:prSet loTypeId="urn:microsoft.com/office/officeart/2005/8/layout/default" loCatId="list" qsTypeId="urn:microsoft.com/office/officeart/2005/8/quickstyle/simple1" qsCatId="simple" csTypeId="urn:microsoft.com/office/officeart/2005/8/colors/colorful5" csCatId="colorful" phldr="1"/>
      <dgm:spPr/>
      <dgm:t>
        <a:bodyPr/>
        <a:lstStyle/>
        <a:p>
          <a:endParaRPr lang="en-US"/>
        </a:p>
      </dgm:t>
    </dgm:pt>
    <dgm:pt modelId="{4AFCB543-74C7-4173-A535-8353975312CF}">
      <dgm:prSet phldrT="[Text]"/>
      <dgm:spPr/>
      <dgm:t>
        <a:bodyPr/>
        <a:lstStyle/>
        <a:p>
          <a:pPr>
            <a:spcAft>
              <a:spcPts val="0"/>
            </a:spcAft>
          </a:pPr>
          <a:r>
            <a:rPr lang="vi-VN" b="1" i="1" dirty="0" smtClean="0"/>
            <a:t>Hoàn thiện khung pháp lý liên quan đến lĩnh vực logistics của tỉnh</a:t>
          </a:r>
          <a:endParaRPr lang="en-SG" b="1" i="1" dirty="0" smtClean="0"/>
        </a:p>
        <a:p>
          <a:pPr>
            <a:spcAft>
              <a:spcPts val="0"/>
            </a:spcAft>
          </a:pPr>
          <a:r>
            <a:rPr lang="en-SG" b="1" i="1" dirty="0" smtClean="0"/>
            <a:t>(5 </a:t>
          </a:r>
          <a:r>
            <a:rPr lang="en-SG" b="1" i="1" dirty="0" err="1" smtClean="0"/>
            <a:t>nhiệm</a:t>
          </a:r>
          <a:r>
            <a:rPr lang="en-SG" b="1" i="1" dirty="0" smtClean="0"/>
            <a:t> </a:t>
          </a:r>
          <a:r>
            <a:rPr lang="en-SG" b="1" i="1" dirty="0" err="1" smtClean="0"/>
            <a:t>vụ</a:t>
          </a:r>
          <a:r>
            <a:rPr lang="en-SG" b="1" i="1" dirty="0" smtClean="0"/>
            <a:t>)</a:t>
          </a:r>
          <a:endParaRPr lang="en-US" dirty="0"/>
        </a:p>
      </dgm:t>
    </dgm:pt>
    <dgm:pt modelId="{52162052-1DC3-4FB9-A115-676C8DF94106}" type="parTrans" cxnId="{868DBFA9-B48E-4FEC-BA9D-03EE3B223F70}">
      <dgm:prSet/>
      <dgm:spPr/>
      <dgm:t>
        <a:bodyPr/>
        <a:lstStyle/>
        <a:p>
          <a:endParaRPr lang="en-US"/>
        </a:p>
      </dgm:t>
    </dgm:pt>
    <dgm:pt modelId="{6EC4D6EA-E8DA-4C3E-B70E-084DA4487C27}" type="sibTrans" cxnId="{868DBFA9-B48E-4FEC-BA9D-03EE3B223F70}">
      <dgm:prSet/>
      <dgm:spPr/>
      <dgm:t>
        <a:bodyPr/>
        <a:lstStyle/>
        <a:p>
          <a:endParaRPr lang="en-US"/>
        </a:p>
      </dgm:t>
    </dgm:pt>
    <dgm:pt modelId="{3BD2C1F5-B20E-439D-B00E-5410AB5F5E89}">
      <dgm:prSet phldrT="[Text]"/>
      <dgm:spPr/>
      <dgm:t>
        <a:bodyPr/>
        <a:lstStyle/>
        <a:p>
          <a:pPr>
            <a:spcAft>
              <a:spcPts val="0"/>
            </a:spcAft>
          </a:pPr>
          <a:r>
            <a:rPr lang="vi-VN" b="1" i="1" dirty="0" smtClean="0"/>
            <a:t>Phát triển các doanh nghiệp logistics trên địa bàn tỉnh Gia Lai, thu</a:t>
          </a:r>
          <a:endParaRPr lang="en-US" dirty="0" smtClean="0"/>
        </a:p>
        <a:p>
          <a:pPr>
            <a:spcAft>
              <a:spcPts val="0"/>
            </a:spcAft>
          </a:pPr>
          <a:r>
            <a:rPr lang="vi-VN" b="1" i="1" dirty="0" smtClean="0"/>
            <a:t>hút đầu tư vào phát triển hệ thống logistics kết nố</a:t>
          </a:r>
          <a:r>
            <a:rPr lang="en-SG" b="1" i="1" dirty="0" err="1" smtClean="0"/>
            <a:t>i</a:t>
          </a:r>
          <a:r>
            <a:rPr lang="en-SG" b="1" i="1" dirty="0" smtClean="0"/>
            <a:t> </a:t>
          </a:r>
          <a:r>
            <a:rPr lang="en-SG" b="1" i="1" dirty="0" err="1" smtClean="0"/>
            <a:t>vùng</a:t>
          </a:r>
          <a:r>
            <a:rPr lang="en-SG" b="1" i="1" dirty="0" smtClean="0"/>
            <a:t> (6 </a:t>
          </a:r>
          <a:r>
            <a:rPr lang="en-SG" b="1" i="1" dirty="0" err="1" smtClean="0"/>
            <a:t>nhiệm</a:t>
          </a:r>
          <a:r>
            <a:rPr lang="en-SG" b="1" i="1" dirty="0" smtClean="0"/>
            <a:t> </a:t>
          </a:r>
          <a:r>
            <a:rPr lang="en-SG" b="1" i="1" dirty="0" err="1" smtClean="0"/>
            <a:t>vụ</a:t>
          </a:r>
          <a:r>
            <a:rPr lang="en-SG" b="1" i="1" dirty="0" smtClean="0"/>
            <a:t>)</a:t>
          </a:r>
          <a:endParaRPr lang="en-US" dirty="0"/>
        </a:p>
      </dgm:t>
    </dgm:pt>
    <dgm:pt modelId="{7E290263-F3E4-4561-B8A7-64A1D432AA40}" type="parTrans" cxnId="{8D1DF173-481E-423D-99DE-A4C0194B8142}">
      <dgm:prSet/>
      <dgm:spPr/>
      <dgm:t>
        <a:bodyPr/>
        <a:lstStyle/>
        <a:p>
          <a:endParaRPr lang="en-US"/>
        </a:p>
      </dgm:t>
    </dgm:pt>
    <dgm:pt modelId="{A5B34346-0B3C-4C59-86AE-15DD99B7EA17}" type="sibTrans" cxnId="{8D1DF173-481E-423D-99DE-A4C0194B8142}">
      <dgm:prSet/>
      <dgm:spPr/>
      <dgm:t>
        <a:bodyPr/>
        <a:lstStyle/>
        <a:p>
          <a:endParaRPr lang="en-US"/>
        </a:p>
      </dgm:t>
    </dgm:pt>
    <dgm:pt modelId="{B2432014-FA4F-4A25-8252-F308A267CBC3}">
      <dgm:prSet phldrT="[Text]" custT="1"/>
      <dgm:spPr/>
      <dgm:t>
        <a:bodyPr/>
        <a:lstStyle/>
        <a:p>
          <a:pPr>
            <a:spcAft>
              <a:spcPts val="0"/>
            </a:spcAft>
          </a:pPr>
          <a:r>
            <a:rPr lang="vi-VN" sz="3200" b="1" i="0" dirty="0" smtClean="0">
              <a:solidFill>
                <a:schemeClr val="tx1"/>
              </a:solidFill>
            </a:rPr>
            <a:t>Đào tạo, nâng cao chất lượng nguồn nhân lự</a:t>
          </a:r>
          <a:r>
            <a:rPr lang="en-SG" sz="3200" b="1" i="0" dirty="0" smtClean="0">
              <a:solidFill>
                <a:schemeClr val="tx1"/>
              </a:solidFill>
            </a:rPr>
            <a:t>c</a:t>
          </a:r>
        </a:p>
        <a:p>
          <a:pPr>
            <a:spcAft>
              <a:spcPts val="0"/>
            </a:spcAft>
          </a:pPr>
          <a:r>
            <a:rPr lang="en-SG" sz="3200" b="1" i="0" dirty="0" smtClean="0">
              <a:solidFill>
                <a:schemeClr val="tx1"/>
              </a:solidFill>
            </a:rPr>
            <a:t>(3 </a:t>
          </a:r>
          <a:r>
            <a:rPr lang="en-SG" sz="3200" b="1" i="0" dirty="0" err="1" smtClean="0">
              <a:solidFill>
                <a:schemeClr val="tx1"/>
              </a:solidFill>
            </a:rPr>
            <a:t>nhiệm</a:t>
          </a:r>
          <a:r>
            <a:rPr lang="en-SG" sz="3200" b="1" i="0" dirty="0" smtClean="0">
              <a:solidFill>
                <a:schemeClr val="tx1"/>
              </a:solidFill>
            </a:rPr>
            <a:t> </a:t>
          </a:r>
          <a:r>
            <a:rPr lang="en-SG" sz="3200" b="1" i="0" dirty="0" err="1" smtClean="0">
              <a:solidFill>
                <a:schemeClr val="tx1"/>
              </a:solidFill>
            </a:rPr>
            <a:t>vụ</a:t>
          </a:r>
          <a:r>
            <a:rPr lang="en-SG" sz="3200" b="1" i="0" dirty="0" smtClean="0">
              <a:solidFill>
                <a:schemeClr val="tx1"/>
              </a:solidFill>
            </a:rPr>
            <a:t> </a:t>
          </a:r>
          <a:r>
            <a:rPr lang="en-SG" sz="3200" b="1" i="0" dirty="0" err="1" smtClean="0">
              <a:solidFill>
                <a:schemeClr val="tx1"/>
              </a:solidFill>
            </a:rPr>
            <a:t>của</a:t>
          </a:r>
          <a:r>
            <a:rPr lang="en-SG" sz="3200" b="1" i="0" dirty="0" smtClean="0">
              <a:solidFill>
                <a:schemeClr val="tx1"/>
              </a:solidFill>
            </a:rPr>
            <a:t> SCT)</a:t>
          </a:r>
          <a:endParaRPr lang="en-US" sz="3200" i="0" dirty="0">
            <a:solidFill>
              <a:schemeClr val="tx1"/>
            </a:solidFill>
          </a:endParaRPr>
        </a:p>
      </dgm:t>
    </dgm:pt>
    <dgm:pt modelId="{CA8FCFBD-472A-42B5-89EA-33F1BD24261E}" type="parTrans" cxnId="{A286CBB9-6A6A-4906-8F8E-38DE7DBBAC8F}">
      <dgm:prSet/>
      <dgm:spPr/>
      <dgm:t>
        <a:bodyPr/>
        <a:lstStyle/>
        <a:p>
          <a:endParaRPr lang="en-US"/>
        </a:p>
      </dgm:t>
    </dgm:pt>
    <dgm:pt modelId="{2BACB7B3-A923-4F83-802B-4CE0C54E7B34}" type="sibTrans" cxnId="{A286CBB9-6A6A-4906-8F8E-38DE7DBBAC8F}">
      <dgm:prSet/>
      <dgm:spPr/>
      <dgm:t>
        <a:bodyPr/>
        <a:lstStyle/>
        <a:p>
          <a:endParaRPr lang="en-US"/>
        </a:p>
      </dgm:t>
    </dgm:pt>
    <dgm:pt modelId="{7C1CEFCA-38F7-4217-AA1F-9C157BECC1ED}">
      <dgm:prSet phldrT="[Text]"/>
      <dgm:spPr/>
      <dgm:t>
        <a:bodyPr/>
        <a:lstStyle/>
        <a:p>
          <a:pPr>
            <a:spcAft>
              <a:spcPts val="0"/>
            </a:spcAft>
          </a:pPr>
          <a:r>
            <a:rPr lang="vi-VN" b="1" i="1" dirty="0" smtClean="0"/>
            <a:t>Hoàn thiện hạ tầng logistics trên địa bàn tỉnh Gia La</a:t>
          </a:r>
          <a:r>
            <a:rPr lang="en-SG" b="1" i="1" dirty="0" err="1" smtClean="0"/>
            <a:t>i</a:t>
          </a:r>
          <a:r>
            <a:rPr lang="en-SG" b="1" i="1" dirty="0" smtClean="0"/>
            <a:t> </a:t>
          </a:r>
        </a:p>
        <a:p>
          <a:pPr>
            <a:spcAft>
              <a:spcPts val="0"/>
            </a:spcAft>
          </a:pPr>
          <a:r>
            <a:rPr lang="en-SG" b="1" i="1" dirty="0" smtClean="0"/>
            <a:t>(10 </a:t>
          </a:r>
          <a:r>
            <a:rPr lang="en-SG" b="1" i="1" dirty="0" err="1" smtClean="0"/>
            <a:t>nhiệm</a:t>
          </a:r>
          <a:r>
            <a:rPr lang="en-SG" b="1" i="1" dirty="0" smtClean="0"/>
            <a:t> </a:t>
          </a:r>
          <a:r>
            <a:rPr lang="en-SG" b="1" i="1" dirty="0" err="1" smtClean="0"/>
            <a:t>vụ</a:t>
          </a:r>
          <a:r>
            <a:rPr lang="en-SG" b="1" i="1" dirty="0" smtClean="0"/>
            <a:t>)</a:t>
          </a:r>
          <a:endParaRPr lang="en-US" dirty="0"/>
        </a:p>
      </dgm:t>
    </dgm:pt>
    <dgm:pt modelId="{179423D5-F4A6-43F9-924B-D4D79A2BAA66}" type="parTrans" cxnId="{F4FCFA90-1F58-447E-810A-80CA0E2B0FD0}">
      <dgm:prSet/>
      <dgm:spPr/>
      <dgm:t>
        <a:bodyPr/>
        <a:lstStyle/>
        <a:p>
          <a:endParaRPr lang="en-US"/>
        </a:p>
      </dgm:t>
    </dgm:pt>
    <dgm:pt modelId="{B3FB4B20-E3D3-4698-95A7-2E479B3CBB5B}" type="sibTrans" cxnId="{F4FCFA90-1F58-447E-810A-80CA0E2B0FD0}">
      <dgm:prSet/>
      <dgm:spPr/>
      <dgm:t>
        <a:bodyPr/>
        <a:lstStyle/>
        <a:p>
          <a:endParaRPr lang="en-US"/>
        </a:p>
      </dgm:t>
    </dgm:pt>
    <dgm:pt modelId="{BA3C05AC-2577-4D12-9C5D-5D3FA9B6C5D6}" type="pres">
      <dgm:prSet presAssocID="{7A214474-0B4F-4957-9127-D7E761DD59D5}" presName="diagram" presStyleCnt="0">
        <dgm:presLayoutVars>
          <dgm:dir/>
          <dgm:resizeHandles val="exact"/>
        </dgm:presLayoutVars>
      </dgm:prSet>
      <dgm:spPr/>
      <dgm:t>
        <a:bodyPr/>
        <a:lstStyle/>
        <a:p>
          <a:endParaRPr lang="en-US"/>
        </a:p>
      </dgm:t>
    </dgm:pt>
    <dgm:pt modelId="{D7313062-6B67-4D2B-85EF-E2F7EB2EDF35}" type="pres">
      <dgm:prSet presAssocID="{4AFCB543-74C7-4173-A535-8353975312CF}" presName="node" presStyleLbl="node1" presStyleIdx="0" presStyleCnt="4">
        <dgm:presLayoutVars>
          <dgm:bulletEnabled val="1"/>
        </dgm:presLayoutVars>
      </dgm:prSet>
      <dgm:spPr/>
      <dgm:t>
        <a:bodyPr/>
        <a:lstStyle/>
        <a:p>
          <a:endParaRPr lang="en-US"/>
        </a:p>
      </dgm:t>
    </dgm:pt>
    <dgm:pt modelId="{BC4F6AE7-0585-4F66-88ED-1C4179A36FB1}" type="pres">
      <dgm:prSet presAssocID="{6EC4D6EA-E8DA-4C3E-B70E-084DA4487C27}" presName="sibTrans" presStyleCnt="0"/>
      <dgm:spPr/>
    </dgm:pt>
    <dgm:pt modelId="{F99435F9-BD4F-49B9-944A-4F613D21AEAD}" type="pres">
      <dgm:prSet presAssocID="{3BD2C1F5-B20E-439D-B00E-5410AB5F5E89}" presName="node" presStyleLbl="node1" presStyleIdx="1" presStyleCnt="4">
        <dgm:presLayoutVars>
          <dgm:bulletEnabled val="1"/>
        </dgm:presLayoutVars>
      </dgm:prSet>
      <dgm:spPr/>
      <dgm:t>
        <a:bodyPr/>
        <a:lstStyle/>
        <a:p>
          <a:endParaRPr lang="en-US"/>
        </a:p>
      </dgm:t>
    </dgm:pt>
    <dgm:pt modelId="{F214A68C-88DF-41DD-9BF0-A800B5377E99}" type="pres">
      <dgm:prSet presAssocID="{A5B34346-0B3C-4C59-86AE-15DD99B7EA17}" presName="sibTrans" presStyleCnt="0"/>
      <dgm:spPr/>
    </dgm:pt>
    <dgm:pt modelId="{E9E912E0-A30E-4C62-9D8F-096F645261AF}" type="pres">
      <dgm:prSet presAssocID="{B2432014-FA4F-4A25-8252-F308A267CBC3}" presName="node" presStyleLbl="node1" presStyleIdx="2" presStyleCnt="4">
        <dgm:presLayoutVars>
          <dgm:bulletEnabled val="1"/>
        </dgm:presLayoutVars>
      </dgm:prSet>
      <dgm:spPr/>
      <dgm:t>
        <a:bodyPr/>
        <a:lstStyle/>
        <a:p>
          <a:endParaRPr lang="en-US"/>
        </a:p>
      </dgm:t>
    </dgm:pt>
    <dgm:pt modelId="{2968736E-6805-4FD5-83FB-17484F64A329}" type="pres">
      <dgm:prSet presAssocID="{2BACB7B3-A923-4F83-802B-4CE0C54E7B34}" presName="sibTrans" presStyleCnt="0"/>
      <dgm:spPr/>
    </dgm:pt>
    <dgm:pt modelId="{251285BD-BA3A-4A89-8ADB-79028532C2CC}" type="pres">
      <dgm:prSet presAssocID="{7C1CEFCA-38F7-4217-AA1F-9C157BECC1ED}" presName="node" presStyleLbl="node1" presStyleIdx="3" presStyleCnt="4">
        <dgm:presLayoutVars>
          <dgm:bulletEnabled val="1"/>
        </dgm:presLayoutVars>
      </dgm:prSet>
      <dgm:spPr/>
      <dgm:t>
        <a:bodyPr/>
        <a:lstStyle/>
        <a:p>
          <a:endParaRPr lang="en-US"/>
        </a:p>
      </dgm:t>
    </dgm:pt>
  </dgm:ptLst>
  <dgm:cxnLst>
    <dgm:cxn modelId="{C73B3F18-2D54-4EBB-A7D5-086B86E206B7}" type="presOf" srcId="{3BD2C1F5-B20E-439D-B00E-5410AB5F5E89}" destId="{F99435F9-BD4F-49B9-944A-4F613D21AEAD}" srcOrd="0" destOrd="0" presId="urn:microsoft.com/office/officeart/2005/8/layout/default"/>
    <dgm:cxn modelId="{777A78DB-19EE-4F6D-A9FB-DC35E8FDE5B8}" type="presOf" srcId="{B2432014-FA4F-4A25-8252-F308A267CBC3}" destId="{E9E912E0-A30E-4C62-9D8F-096F645261AF}" srcOrd="0" destOrd="0" presId="urn:microsoft.com/office/officeart/2005/8/layout/default"/>
    <dgm:cxn modelId="{30A1F1CB-216D-4FA1-BE04-0AAEC4A5C96D}" type="presOf" srcId="{4AFCB543-74C7-4173-A535-8353975312CF}" destId="{D7313062-6B67-4D2B-85EF-E2F7EB2EDF35}" srcOrd="0" destOrd="0" presId="urn:microsoft.com/office/officeart/2005/8/layout/default"/>
    <dgm:cxn modelId="{F4FCFA90-1F58-447E-810A-80CA0E2B0FD0}" srcId="{7A214474-0B4F-4957-9127-D7E761DD59D5}" destId="{7C1CEFCA-38F7-4217-AA1F-9C157BECC1ED}" srcOrd="3" destOrd="0" parTransId="{179423D5-F4A6-43F9-924B-D4D79A2BAA66}" sibTransId="{B3FB4B20-E3D3-4698-95A7-2E479B3CBB5B}"/>
    <dgm:cxn modelId="{0276C1C5-0AA9-47E5-A942-4DADE7204BCA}" type="presOf" srcId="{7A214474-0B4F-4957-9127-D7E761DD59D5}" destId="{BA3C05AC-2577-4D12-9C5D-5D3FA9B6C5D6}" srcOrd="0" destOrd="0" presId="urn:microsoft.com/office/officeart/2005/8/layout/default"/>
    <dgm:cxn modelId="{A286CBB9-6A6A-4906-8F8E-38DE7DBBAC8F}" srcId="{7A214474-0B4F-4957-9127-D7E761DD59D5}" destId="{B2432014-FA4F-4A25-8252-F308A267CBC3}" srcOrd="2" destOrd="0" parTransId="{CA8FCFBD-472A-42B5-89EA-33F1BD24261E}" sibTransId="{2BACB7B3-A923-4F83-802B-4CE0C54E7B34}"/>
    <dgm:cxn modelId="{8D1DF173-481E-423D-99DE-A4C0194B8142}" srcId="{7A214474-0B4F-4957-9127-D7E761DD59D5}" destId="{3BD2C1F5-B20E-439D-B00E-5410AB5F5E89}" srcOrd="1" destOrd="0" parTransId="{7E290263-F3E4-4561-B8A7-64A1D432AA40}" sibTransId="{A5B34346-0B3C-4C59-86AE-15DD99B7EA17}"/>
    <dgm:cxn modelId="{4A43154D-7FF9-420C-A116-08B585A19E5B}" type="presOf" srcId="{7C1CEFCA-38F7-4217-AA1F-9C157BECC1ED}" destId="{251285BD-BA3A-4A89-8ADB-79028532C2CC}" srcOrd="0" destOrd="0" presId="urn:microsoft.com/office/officeart/2005/8/layout/default"/>
    <dgm:cxn modelId="{868DBFA9-B48E-4FEC-BA9D-03EE3B223F70}" srcId="{7A214474-0B4F-4957-9127-D7E761DD59D5}" destId="{4AFCB543-74C7-4173-A535-8353975312CF}" srcOrd="0" destOrd="0" parTransId="{52162052-1DC3-4FB9-A115-676C8DF94106}" sibTransId="{6EC4D6EA-E8DA-4C3E-B70E-084DA4487C27}"/>
    <dgm:cxn modelId="{EC77972A-4862-412F-8E41-6A6F2EDC1EC7}" type="presParOf" srcId="{BA3C05AC-2577-4D12-9C5D-5D3FA9B6C5D6}" destId="{D7313062-6B67-4D2B-85EF-E2F7EB2EDF35}" srcOrd="0" destOrd="0" presId="urn:microsoft.com/office/officeart/2005/8/layout/default"/>
    <dgm:cxn modelId="{8502413B-4963-4E36-A461-4C0F30C742B7}" type="presParOf" srcId="{BA3C05AC-2577-4D12-9C5D-5D3FA9B6C5D6}" destId="{BC4F6AE7-0585-4F66-88ED-1C4179A36FB1}" srcOrd="1" destOrd="0" presId="urn:microsoft.com/office/officeart/2005/8/layout/default"/>
    <dgm:cxn modelId="{4B8ACF98-C5E3-4749-AF89-07FF3973B20E}" type="presParOf" srcId="{BA3C05AC-2577-4D12-9C5D-5D3FA9B6C5D6}" destId="{F99435F9-BD4F-49B9-944A-4F613D21AEAD}" srcOrd="2" destOrd="0" presId="urn:microsoft.com/office/officeart/2005/8/layout/default"/>
    <dgm:cxn modelId="{9ACA4D25-4FE3-4180-96D3-9DD85685CC6E}" type="presParOf" srcId="{BA3C05AC-2577-4D12-9C5D-5D3FA9B6C5D6}" destId="{F214A68C-88DF-41DD-9BF0-A800B5377E99}" srcOrd="3" destOrd="0" presId="urn:microsoft.com/office/officeart/2005/8/layout/default"/>
    <dgm:cxn modelId="{2A24B235-E7A2-48CF-BBA5-BB6BCF0918F9}" type="presParOf" srcId="{BA3C05AC-2577-4D12-9C5D-5D3FA9B6C5D6}" destId="{E9E912E0-A30E-4C62-9D8F-096F645261AF}" srcOrd="4" destOrd="0" presId="urn:microsoft.com/office/officeart/2005/8/layout/default"/>
    <dgm:cxn modelId="{F98E83A5-0D90-4DCA-9A05-405109AEB08D}" type="presParOf" srcId="{BA3C05AC-2577-4D12-9C5D-5D3FA9B6C5D6}" destId="{2968736E-6805-4FD5-83FB-17484F64A329}" srcOrd="5" destOrd="0" presId="urn:microsoft.com/office/officeart/2005/8/layout/default"/>
    <dgm:cxn modelId="{F7ECA37D-0ADC-4735-8DE2-8CEBEF0180B4}" type="presParOf" srcId="{BA3C05AC-2577-4D12-9C5D-5D3FA9B6C5D6}" destId="{251285BD-BA3A-4A89-8ADB-79028532C2CC}" srcOrd="6"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7313062-6B67-4D2B-85EF-E2F7EB2EDF35}">
      <dsp:nvSpPr>
        <dsp:cNvPr id="0" name=""/>
        <dsp:cNvSpPr/>
      </dsp:nvSpPr>
      <dsp:spPr>
        <a:xfrm>
          <a:off x="1573834" y="7"/>
          <a:ext cx="4161680" cy="2497008"/>
        </a:xfrm>
        <a:prstGeom prst="rect">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ts val="0"/>
            </a:spcAft>
          </a:pPr>
          <a:r>
            <a:rPr lang="vi-VN" sz="2700" b="1" i="1" kern="1200" dirty="0" smtClean="0"/>
            <a:t>Hoàn thiện khung pháp lý liên quan đến lĩnh vực logistics của tỉnh</a:t>
          </a:r>
          <a:endParaRPr lang="en-SG" sz="2700" b="1" i="1" kern="1200" dirty="0" smtClean="0"/>
        </a:p>
        <a:p>
          <a:pPr lvl="0" algn="ctr" defTabSz="1200150">
            <a:lnSpc>
              <a:spcPct val="90000"/>
            </a:lnSpc>
            <a:spcBef>
              <a:spcPct val="0"/>
            </a:spcBef>
            <a:spcAft>
              <a:spcPts val="0"/>
            </a:spcAft>
          </a:pPr>
          <a:r>
            <a:rPr lang="en-SG" sz="2700" b="1" i="1" kern="1200" dirty="0" smtClean="0"/>
            <a:t>(5 </a:t>
          </a:r>
          <a:r>
            <a:rPr lang="en-SG" sz="2700" b="1" i="1" kern="1200" dirty="0" err="1" smtClean="0"/>
            <a:t>nhiệm</a:t>
          </a:r>
          <a:r>
            <a:rPr lang="en-SG" sz="2700" b="1" i="1" kern="1200" dirty="0" smtClean="0"/>
            <a:t> </a:t>
          </a:r>
          <a:r>
            <a:rPr lang="en-SG" sz="2700" b="1" i="1" kern="1200" dirty="0" err="1" smtClean="0"/>
            <a:t>vụ</a:t>
          </a:r>
          <a:r>
            <a:rPr lang="en-SG" sz="2700" b="1" i="1" kern="1200" dirty="0" smtClean="0"/>
            <a:t>)</a:t>
          </a:r>
          <a:endParaRPr lang="en-US" sz="2700" kern="1200" dirty="0"/>
        </a:p>
      </dsp:txBody>
      <dsp:txXfrm>
        <a:off x="1573834" y="7"/>
        <a:ext cx="4161680" cy="2497008"/>
      </dsp:txXfrm>
    </dsp:sp>
    <dsp:sp modelId="{F99435F9-BD4F-49B9-944A-4F613D21AEAD}">
      <dsp:nvSpPr>
        <dsp:cNvPr id="0" name=""/>
        <dsp:cNvSpPr/>
      </dsp:nvSpPr>
      <dsp:spPr>
        <a:xfrm>
          <a:off x="6151683" y="7"/>
          <a:ext cx="4161680" cy="2497008"/>
        </a:xfrm>
        <a:prstGeom prst="rect">
          <a:avLst/>
        </a:prstGeom>
        <a:solidFill>
          <a:schemeClr val="accent5">
            <a:hueOff val="-3311292"/>
            <a:satOff val="13270"/>
            <a:lumOff val="287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ts val="0"/>
            </a:spcAft>
          </a:pPr>
          <a:r>
            <a:rPr lang="vi-VN" sz="2700" b="1" i="1" kern="1200" dirty="0" smtClean="0"/>
            <a:t>Phát triển các doanh nghiệp logistics trên địa bàn tỉnh Gia Lai, thu</a:t>
          </a:r>
          <a:endParaRPr lang="en-US" sz="2700" kern="1200" dirty="0" smtClean="0"/>
        </a:p>
        <a:p>
          <a:pPr lvl="0" algn="ctr" defTabSz="1200150">
            <a:lnSpc>
              <a:spcPct val="90000"/>
            </a:lnSpc>
            <a:spcBef>
              <a:spcPct val="0"/>
            </a:spcBef>
            <a:spcAft>
              <a:spcPts val="0"/>
            </a:spcAft>
          </a:pPr>
          <a:r>
            <a:rPr lang="vi-VN" sz="2700" b="1" i="1" kern="1200" dirty="0" smtClean="0"/>
            <a:t>hút đầu tư vào phát triển hệ thống logistics kết nố</a:t>
          </a:r>
          <a:r>
            <a:rPr lang="en-SG" sz="2700" b="1" i="1" kern="1200" dirty="0" err="1" smtClean="0"/>
            <a:t>i</a:t>
          </a:r>
          <a:r>
            <a:rPr lang="en-SG" sz="2700" b="1" i="1" kern="1200" dirty="0" smtClean="0"/>
            <a:t> </a:t>
          </a:r>
          <a:r>
            <a:rPr lang="en-SG" sz="2700" b="1" i="1" kern="1200" dirty="0" err="1" smtClean="0"/>
            <a:t>vùng</a:t>
          </a:r>
          <a:r>
            <a:rPr lang="en-SG" sz="2700" b="1" i="1" kern="1200" dirty="0" smtClean="0"/>
            <a:t> (6 </a:t>
          </a:r>
          <a:r>
            <a:rPr lang="en-SG" sz="2700" b="1" i="1" kern="1200" dirty="0" err="1" smtClean="0"/>
            <a:t>nhiệm</a:t>
          </a:r>
          <a:r>
            <a:rPr lang="en-SG" sz="2700" b="1" i="1" kern="1200" dirty="0" smtClean="0"/>
            <a:t> </a:t>
          </a:r>
          <a:r>
            <a:rPr lang="en-SG" sz="2700" b="1" i="1" kern="1200" dirty="0" err="1" smtClean="0"/>
            <a:t>vụ</a:t>
          </a:r>
          <a:r>
            <a:rPr lang="en-SG" sz="2700" b="1" i="1" kern="1200" dirty="0" smtClean="0"/>
            <a:t>)</a:t>
          </a:r>
          <a:endParaRPr lang="en-US" sz="2700" kern="1200" dirty="0"/>
        </a:p>
      </dsp:txBody>
      <dsp:txXfrm>
        <a:off x="6151683" y="7"/>
        <a:ext cx="4161680" cy="2497008"/>
      </dsp:txXfrm>
    </dsp:sp>
    <dsp:sp modelId="{E9E912E0-A30E-4C62-9D8F-096F645261AF}">
      <dsp:nvSpPr>
        <dsp:cNvPr id="0" name=""/>
        <dsp:cNvSpPr/>
      </dsp:nvSpPr>
      <dsp:spPr>
        <a:xfrm>
          <a:off x="1573834" y="2913184"/>
          <a:ext cx="4161680" cy="2497008"/>
        </a:xfrm>
        <a:prstGeom prst="rect">
          <a:avLst/>
        </a:prstGeom>
        <a:solidFill>
          <a:schemeClr val="accent5">
            <a:hueOff val="-6622584"/>
            <a:satOff val="26541"/>
            <a:lumOff val="575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ts val="0"/>
            </a:spcAft>
          </a:pPr>
          <a:r>
            <a:rPr lang="vi-VN" sz="3200" b="1" i="0" kern="1200" dirty="0" smtClean="0">
              <a:solidFill>
                <a:schemeClr val="tx1"/>
              </a:solidFill>
            </a:rPr>
            <a:t>Đào tạo, nâng cao chất lượng nguồn nhân lự</a:t>
          </a:r>
          <a:r>
            <a:rPr lang="en-SG" sz="3200" b="1" i="0" kern="1200" dirty="0" smtClean="0">
              <a:solidFill>
                <a:schemeClr val="tx1"/>
              </a:solidFill>
            </a:rPr>
            <a:t>c</a:t>
          </a:r>
        </a:p>
        <a:p>
          <a:pPr lvl="0" algn="ctr" defTabSz="1422400">
            <a:lnSpc>
              <a:spcPct val="90000"/>
            </a:lnSpc>
            <a:spcBef>
              <a:spcPct val="0"/>
            </a:spcBef>
            <a:spcAft>
              <a:spcPts val="0"/>
            </a:spcAft>
          </a:pPr>
          <a:r>
            <a:rPr lang="en-SG" sz="3200" b="1" i="0" kern="1200" dirty="0" smtClean="0">
              <a:solidFill>
                <a:schemeClr val="tx1"/>
              </a:solidFill>
            </a:rPr>
            <a:t>(3 </a:t>
          </a:r>
          <a:r>
            <a:rPr lang="en-SG" sz="3200" b="1" i="0" kern="1200" dirty="0" err="1" smtClean="0">
              <a:solidFill>
                <a:schemeClr val="tx1"/>
              </a:solidFill>
            </a:rPr>
            <a:t>nhiệm</a:t>
          </a:r>
          <a:r>
            <a:rPr lang="en-SG" sz="3200" b="1" i="0" kern="1200" dirty="0" smtClean="0">
              <a:solidFill>
                <a:schemeClr val="tx1"/>
              </a:solidFill>
            </a:rPr>
            <a:t> </a:t>
          </a:r>
          <a:r>
            <a:rPr lang="en-SG" sz="3200" b="1" i="0" kern="1200" dirty="0" err="1" smtClean="0">
              <a:solidFill>
                <a:schemeClr val="tx1"/>
              </a:solidFill>
            </a:rPr>
            <a:t>vụ</a:t>
          </a:r>
          <a:r>
            <a:rPr lang="en-SG" sz="3200" b="1" i="0" kern="1200" dirty="0" smtClean="0">
              <a:solidFill>
                <a:schemeClr val="tx1"/>
              </a:solidFill>
            </a:rPr>
            <a:t> </a:t>
          </a:r>
          <a:r>
            <a:rPr lang="en-SG" sz="3200" b="1" i="0" kern="1200" dirty="0" err="1" smtClean="0">
              <a:solidFill>
                <a:schemeClr val="tx1"/>
              </a:solidFill>
            </a:rPr>
            <a:t>của</a:t>
          </a:r>
          <a:r>
            <a:rPr lang="en-SG" sz="3200" b="1" i="0" kern="1200" dirty="0" smtClean="0">
              <a:solidFill>
                <a:schemeClr val="tx1"/>
              </a:solidFill>
            </a:rPr>
            <a:t> SCT)</a:t>
          </a:r>
          <a:endParaRPr lang="en-US" sz="3200" i="0" kern="1200" dirty="0">
            <a:solidFill>
              <a:schemeClr val="tx1"/>
            </a:solidFill>
          </a:endParaRPr>
        </a:p>
      </dsp:txBody>
      <dsp:txXfrm>
        <a:off x="1573834" y="2913184"/>
        <a:ext cx="4161680" cy="2497008"/>
      </dsp:txXfrm>
    </dsp:sp>
    <dsp:sp modelId="{251285BD-BA3A-4A89-8ADB-79028532C2CC}">
      <dsp:nvSpPr>
        <dsp:cNvPr id="0" name=""/>
        <dsp:cNvSpPr/>
      </dsp:nvSpPr>
      <dsp:spPr>
        <a:xfrm>
          <a:off x="6151683" y="2913184"/>
          <a:ext cx="4161680" cy="2497008"/>
        </a:xfrm>
        <a:prstGeom prst="rect">
          <a:avLst/>
        </a:prstGeom>
        <a:solidFill>
          <a:schemeClr val="accent5">
            <a:hueOff val="-9933876"/>
            <a:satOff val="39811"/>
            <a:lumOff val="862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2870" tIns="102870" rIns="102870" bIns="102870" numCol="1" spcCol="1270" anchor="ctr" anchorCtr="0">
          <a:noAutofit/>
        </a:bodyPr>
        <a:lstStyle/>
        <a:p>
          <a:pPr lvl="0" algn="ctr" defTabSz="1200150">
            <a:lnSpc>
              <a:spcPct val="90000"/>
            </a:lnSpc>
            <a:spcBef>
              <a:spcPct val="0"/>
            </a:spcBef>
            <a:spcAft>
              <a:spcPts val="0"/>
            </a:spcAft>
          </a:pPr>
          <a:r>
            <a:rPr lang="vi-VN" sz="2700" b="1" i="1" kern="1200" dirty="0" smtClean="0"/>
            <a:t>Hoàn thiện hạ tầng logistics trên địa bàn tỉnh Gia La</a:t>
          </a:r>
          <a:r>
            <a:rPr lang="en-SG" sz="2700" b="1" i="1" kern="1200" dirty="0" err="1" smtClean="0"/>
            <a:t>i</a:t>
          </a:r>
          <a:r>
            <a:rPr lang="en-SG" sz="2700" b="1" i="1" kern="1200" dirty="0" smtClean="0"/>
            <a:t> </a:t>
          </a:r>
        </a:p>
        <a:p>
          <a:pPr lvl="0" algn="ctr" defTabSz="1200150">
            <a:lnSpc>
              <a:spcPct val="90000"/>
            </a:lnSpc>
            <a:spcBef>
              <a:spcPct val="0"/>
            </a:spcBef>
            <a:spcAft>
              <a:spcPts val="0"/>
            </a:spcAft>
          </a:pPr>
          <a:r>
            <a:rPr lang="en-SG" sz="2700" b="1" i="1" kern="1200" dirty="0" smtClean="0"/>
            <a:t>(10 </a:t>
          </a:r>
          <a:r>
            <a:rPr lang="en-SG" sz="2700" b="1" i="1" kern="1200" dirty="0" err="1" smtClean="0"/>
            <a:t>nhiệm</a:t>
          </a:r>
          <a:r>
            <a:rPr lang="en-SG" sz="2700" b="1" i="1" kern="1200" dirty="0" smtClean="0"/>
            <a:t> </a:t>
          </a:r>
          <a:r>
            <a:rPr lang="en-SG" sz="2700" b="1" i="1" kern="1200" dirty="0" err="1" smtClean="0"/>
            <a:t>vụ</a:t>
          </a:r>
          <a:r>
            <a:rPr lang="en-SG" sz="2700" b="1" i="1" kern="1200" dirty="0" smtClean="0"/>
            <a:t>)</a:t>
          </a:r>
          <a:endParaRPr lang="en-US" sz="2700" kern="1200" dirty="0"/>
        </a:p>
      </dsp:txBody>
      <dsp:txXfrm>
        <a:off x="6151683" y="2913184"/>
        <a:ext cx="4161680" cy="2497008"/>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914400" y="2125980"/>
            <a:ext cx="10363200" cy="1440180"/>
          </a:xfrm>
          <a:prstGeom prst="rect">
            <a:avLst/>
          </a:prstGeom>
        </p:spPr>
        <p:txBody>
          <a:bodyPr wrap="square" lIns="0" tIns="0" rIns="0" bIns="0">
            <a:spAutoFit/>
          </a:bodyPr>
          <a:lstStyle>
            <a:lvl1pPr>
              <a:defRPr sz="4400" b="1" i="0">
                <a:solidFill>
                  <a:srgbClr val="5F497A"/>
                </a:solidFill>
                <a:latin typeface="Verdana"/>
                <a:cs typeface="Verdan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0" i="0">
                <a:solidFill>
                  <a:srgbClr val="404040"/>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5F497A"/>
                </a:solidFill>
                <a:latin typeface="Verdana"/>
                <a:cs typeface="Verdana"/>
              </a:defRPr>
            </a:lvl1pPr>
          </a:lstStyle>
          <a:p>
            <a:endParaRPr/>
          </a:p>
        </p:txBody>
      </p:sp>
      <p:sp>
        <p:nvSpPr>
          <p:cNvPr id="3" name="Holder 3"/>
          <p:cNvSpPr>
            <a:spLocks noGrp="1"/>
          </p:cNvSpPr>
          <p:nvPr>
            <p:ph type="body" idx="1"/>
          </p:nvPr>
        </p:nvSpPr>
        <p:spPr/>
        <p:txBody>
          <a:bodyPr lIns="0" tIns="0" rIns="0" bIns="0"/>
          <a:lstStyle>
            <a:lvl1pPr>
              <a:defRPr sz="2000" b="0" i="0">
                <a:solidFill>
                  <a:srgbClr val="404040"/>
                </a:solidFill>
                <a:latin typeface="Verdana"/>
                <a:cs typeface="Verdan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6163056" y="3511295"/>
            <a:ext cx="4626863" cy="766571"/>
          </a:xfrm>
          <a:prstGeom prst="rect">
            <a:avLst/>
          </a:prstGeom>
        </p:spPr>
      </p:pic>
      <p:sp>
        <p:nvSpPr>
          <p:cNvPr id="17" name="bg object 17"/>
          <p:cNvSpPr/>
          <p:nvPr/>
        </p:nvSpPr>
        <p:spPr>
          <a:xfrm>
            <a:off x="10398251" y="3511295"/>
            <a:ext cx="1513840" cy="2430780"/>
          </a:xfrm>
          <a:custGeom>
            <a:avLst/>
            <a:gdLst/>
            <a:ahLst/>
            <a:cxnLst/>
            <a:rect l="l" t="t" r="r" b="b"/>
            <a:pathLst>
              <a:path w="1513840" h="2430779">
                <a:moveTo>
                  <a:pt x="378332" y="0"/>
                </a:moveTo>
                <a:lnTo>
                  <a:pt x="378332" y="1674495"/>
                </a:lnTo>
                <a:lnTo>
                  <a:pt x="0" y="1674495"/>
                </a:lnTo>
                <a:lnTo>
                  <a:pt x="756666" y="2430779"/>
                </a:lnTo>
                <a:lnTo>
                  <a:pt x="1513331" y="1674495"/>
                </a:lnTo>
                <a:lnTo>
                  <a:pt x="1134999" y="1674495"/>
                </a:lnTo>
                <a:lnTo>
                  <a:pt x="1134999" y="756284"/>
                </a:lnTo>
                <a:lnTo>
                  <a:pt x="378332" y="0"/>
                </a:lnTo>
                <a:close/>
              </a:path>
            </a:pathLst>
          </a:custGeom>
          <a:solidFill>
            <a:srgbClr val="B8D433"/>
          </a:solidFill>
        </p:spPr>
        <p:txBody>
          <a:bodyPr wrap="square" lIns="0" tIns="0" rIns="0" bIns="0" rtlCol="0"/>
          <a:lstStyle/>
          <a:p>
            <a:endParaRPr/>
          </a:p>
        </p:txBody>
      </p:sp>
      <p:pic>
        <p:nvPicPr>
          <p:cNvPr id="18" name="bg object 18"/>
          <p:cNvPicPr/>
          <p:nvPr/>
        </p:nvPicPr>
        <p:blipFill>
          <a:blip r:embed="rId3" cstate="print"/>
          <a:stretch>
            <a:fillRect/>
          </a:stretch>
        </p:blipFill>
        <p:spPr>
          <a:xfrm>
            <a:off x="1458467" y="3511295"/>
            <a:ext cx="4704587" cy="766571"/>
          </a:xfrm>
          <a:prstGeom prst="rect">
            <a:avLst/>
          </a:prstGeom>
        </p:spPr>
      </p:pic>
      <p:sp>
        <p:nvSpPr>
          <p:cNvPr id="19" name="bg object 19"/>
          <p:cNvSpPr/>
          <p:nvPr/>
        </p:nvSpPr>
        <p:spPr>
          <a:xfrm>
            <a:off x="338327" y="1847088"/>
            <a:ext cx="1511935" cy="2430780"/>
          </a:xfrm>
          <a:custGeom>
            <a:avLst/>
            <a:gdLst/>
            <a:ahLst/>
            <a:cxnLst/>
            <a:rect l="l" t="t" r="r" b="b"/>
            <a:pathLst>
              <a:path w="1511935" h="2430779">
                <a:moveTo>
                  <a:pt x="755904" y="0"/>
                </a:moveTo>
                <a:lnTo>
                  <a:pt x="0" y="756285"/>
                </a:lnTo>
                <a:lnTo>
                  <a:pt x="377952" y="756285"/>
                </a:lnTo>
                <a:lnTo>
                  <a:pt x="377952" y="1674495"/>
                </a:lnTo>
                <a:lnTo>
                  <a:pt x="1133856" y="2430780"/>
                </a:lnTo>
                <a:lnTo>
                  <a:pt x="1133856" y="756285"/>
                </a:lnTo>
                <a:lnTo>
                  <a:pt x="1511808" y="756285"/>
                </a:lnTo>
                <a:lnTo>
                  <a:pt x="755904" y="0"/>
                </a:lnTo>
                <a:close/>
              </a:path>
            </a:pathLst>
          </a:custGeom>
          <a:solidFill>
            <a:srgbClr val="45C1A3"/>
          </a:solidFill>
        </p:spPr>
        <p:txBody>
          <a:bodyPr wrap="square" lIns="0" tIns="0" rIns="0" bIns="0" rtlCol="0"/>
          <a:lstStyle/>
          <a:p>
            <a:endParaRPr/>
          </a:p>
        </p:txBody>
      </p:sp>
      <p:pic>
        <p:nvPicPr>
          <p:cNvPr id="20" name="bg object 20"/>
          <p:cNvPicPr/>
          <p:nvPr/>
        </p:nvPicPr>
        <p:blipFill>
          <a:blip r:embed="rId4" cstate="print"/>
          <a:stretch>
            <a:fillRect/>
          </a:stretch>
        </p:blipFill>
        <p:spPr>
          <a:xfrm>
            <a:off x="4963668" y="2734055"/>
            <a:ext cx="2340864" cy="2342388"/>
          </a:xfrm>
          <a:prstGeom prst="rect">
            <a:avLst/>
          </a:prstGeom>
        </p:spPr>
      </p:pic>
      <p:pic>
        <p:nvPicPr>
          <p:cNvPr id="21" name="bg object 21"/>
          <p:cNvPicPr/>
          <p:nvPr/>
        </p:nvPicPr>
        <p:blipFill>
          <a:blip r:embed="rId5" cstate="print"/>
          <a:stretch>
            <a:fillRect/>
          </a:stretch>
        </p:blipFill>
        <p:spPr>
          <a:xfrm>
            <a:off x="4716780" y="2506980"/>
            <a:ext cx="2827020" cy="2810256"/>
          </a:xfrm>
          <a:prstGeom prst="rect">
            <a:avLst/>
          </a:prstGeom>
        </p:spPr>
      </p:pic>
      <p:sp>
        <p:nvSpPr>
          <p:cNvPr id="2" name="Holder 2"/>
          <p:cNvSpPr>
            <a:spLocks noGrp="1"/>
          </p:cNvSpPr>
          <p:nvPr>
            <p:ph type="title"/>
          </p:nvPr>
        </p:nvSpPr>
        <p:spPr/>
        <p:txBody>
          <a:bodyPr lIns="0" tIns="0" rIns="0" bIns="0"/>
          <a:lstStyle>
            <a:lvl1pPr>
              <a:defRPr sz="4400" b="1" i="0">
                <a:solidFill>
                  <a:srgbClr val="5F497A"/>
                </a:solidFill>
                <a:latin typeface="Verdana"/>
                <a:cs typeface="Verdan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400" b="1" i="0">
                <a:solidFill>
                  <a:srgbClr val="5F497A"/>
                </a:solidFill>
                <a:latin typeface="Verdana"/>
                <a:cs typeface="Verdan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1406778" y="311276"/>
            <a:ext cx="9378442" cy="696594"/>
          </a:xfrm>
          <a:prstGeom prst="rect">
            <a:avLst/>
          </a:prstGeom>
        </p:spPr>
        <p:txBody>
          <a:bodyPr wrap="square" lIns="0" tIns="0" rIns="0" bIns="0">
            <a:spAutoFit/>
          </a:bodyPr>
          <a:lstStyle>
            <a:lvl1pPr>
              <a:defRPr sz="4400" b="1" i="0">
                <a:solidFill>
                  <a:srgbClr val="5F497A"/>
                </a:solidFill>
                <a:latin typeface="Verdana"/>
                <a:cs typeface="Verdana"/>
              </a:defRPr>
            </a:lvl1pPr>
          </a:lstStyle>
          <a:p>
            <a:endParaRPr/>
          </a:p>
        </p:txBody>
      </p:sp>
      <p:sp>
        <p:nvSpPr>
          <p:cNvPr id="3" name="Holder 3"/>
          <p:cNvSpPr>
            <a:spLocks noGrp="1"/>
          </p:cNvSpPr>
          <p:nvPr>
            <p:ph type="body" idx="1"/>
          </p:nvPr>
        </p:nvSpPr>
        <p:spPr>
          <a:xfrm>
            <a:off x="6898385" y="1896237"/>
            <a:ext cx="4994275" cy="4432300"/>
          </a:xfrm>
          <a:prstGeom prst="rect">
            <a:avLst/>
          </a:prstGeom>
        </p:spPr>
        <p:txBody>
          <a:bodyPr wrap="square" lIns="0" tIns="0" rIns="0" bIns="0">
            <a:spAutoFit/>
          </a:bodyPr>
          <a:lstStyle>
            <a:lvl1pPr>
              <a:defRPr sz="2000" b="0" i="0">
                <a:solidFill>
                  <a:srgbClr val="404040"/>
                </a:solidFill>
                <a:latin typeface="Verdana"/>
                <a:cs typeface="Verdan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10/8/2024</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5.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18.jpg"/><Relationship Id="rId1" Type="http://schemas.openxmlformats.org/officeDocument/2006/relationships/slideLayout" Target="../slideLayouts/slideLayout5.xml"/><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1038" y="1075403"/>
            <a:ext cx="11704610" cy="1743997"/>
          </a:xfrm>
        </p:spPr>
        <p:txBody>
          <a:bodyPr>
            <a:noAutofit/>
          </a:bodyPr>
          <a:lstStyle/>
          <a:p>
            <a:pPr marL="0" indent="0" algn="ctr">
              <a:buNone/>
            </a:pPr>
            <a:r>
              <a:rPr lang="en-SG" sz="3200" b="1" dirty="0" smtClean="0"/>
              <a:t>ĐÁNH GIÁ KẾT QUẢ ĐỀ TÀI KHOA HỌC ĐỀ XUẤT GIẢI PHÁP PHÁT TRIỂN HỆ THỐNG LOGISTICS TRÊN ĐỊA BÀN TỈNH GIA LAI KẾT NỐI LIÊN VÙNG</a:t>
            </a:r>
            <a:endParaRPr lang="en-US" sz="3200" b="1" dirty="0"/>
          </a:p>
        </p:txBody>
      </p:sp>
      <p:sp>
        <p:nvSpPr>
          <p:cNvPr id="7" name="TextBox 6"/>
          <p:cNvSpPr txBox="1"/>
          <p:nvPr/>
        </p:nvSpPr>
        <p:spPr>
          <a:xfrm>
            <a:off x="4419600" y="6400800"/>
            <a:ext cx="3645724" cy="338554"/>
          </a:xfrm>
          <a:prstGeom prst="rect">
            <a:avLst/>
          </a:prstGeom>
          <a:noFill/>
        </p:spPr>
        <p:txBody>
          <a:bodyPr wrap="square" rtlCol="0">
            <a:spAutoFit/>
          </a:bodyPr>
          <a:lstStyle/>
          <a:p>
            <a:pPr algn="ctr"/>
            <a:r>
              <a:rPr lang="en-US" sz="1600" dirty="0" err="1" smtClean="0">
                <a:solidFill>
                  <a:schemeClr val="tx2"/>
                </a:solidFill>
              </a:rPr>
              <a:t>Pleiku</a:t>
            </a:r>
            <a:r>
              <a:rPr lang="en-US" sz="1600" dirty="0" smtClean="0">
                <a:solidFill>
                  <a:schemeClr val="tx2"/>
                </a:solidFill>
              </a:rPr>
              <a:t>, </a:t>
            </a:r>
            <a:r>
              <a:rPr lang="en-US" sz="1600" dirty="0" err="1" smtClean="0">
                <a:solidFill>
                  <a:schemeClr val="tx2"/>
                </a:solidFill>
              </a:rPr>
              <a:t>ngày</a:t>
            </a:r>
            <a:r>
              <a:rPr lang="en-US" sz="1600" dirty="0" smtClean="0">
                <a:solidFill>
                  <a:schemeClr val="tx2"/>
                </a:solidFill>
              </a:rPr>
              <a:t> 10 </a:t>
            </a:r>
            <a:r>
              <a:rPr lang="en-US" sz="1600" dirty="0" err="1" smtClean="0">
                <a:solidFill>
                  <a:schemeClr val="tx2"/>
                </a:solidFill>
              </a:rPr>
              <a:t>tháng</a:t>
            </a:r>
            <a:r>
              <a:rPr lang="en-US" sz="1600" dirty="0" smtClean="0">
                <a:solidFill>
                  <a:schemeClr val="tx2"/>
                </a:solidFill>
              </a:rPr>
              <a:t> 10 </a:t>
            </a:r>
            <a:r>
              <a:rPr lang="en-US" sz="1600" dirty="0" err="1" smtClean="0">
                <a:solidFill>
                  <a:schemeClr val="tx2"/>
                </a:solidFill>
              </a:rPr>
              <a:t>năm</a:t>
            </a:r>
            <a:r>
              <a:rPr lang="en-US" sz="1600" dirty="0" smtClean="0">
                <a:solidFill>
                  <a:schemeClr val="tx2"/>
                </a:solidFill>
              </a:rPr>
              <a:t> 2024</a:t>
            </a:r>
            <a:endParaRPr lang="en-US" sz="1600" dirty="0">
              <a:solidFill>
                <a:schemeClr val="tx2"/>
              </a:solidFill>
            </a:endParaRPr>
          </a:p>
        </p:txBody>
      </p:sp>
      <p:sp>
        <p:nvSpPr>
          <p:cNvPr id="2" name="TextBox 1"/>
          <p:cNvSpPr txBox="1"/>
          <p:nvPr/>
        </p:nvSpPr>
        <p:spPr>
          <a:xfrm>
            <a:off x="838200" y="76200"/>
            <a:ext cx="10515599" cy="461665"/>
          </a:xfrm>
          <a:prstGeom prst="rect">
            <a:avLst/>
          </a:prstGeom>
          <a:noFill/>
        </p:spPr>
        <p:txBody>
          <a:bodyPr wrap="square" rtlCol="0">
            <a:spAutoFit/>
          </a:bodyPr>
          <a:lstStyle/>
          <a:p>
            <a:pPr algn="ctr"/>
            <a:r>
              <a:rPr lang="en-SG" sz="2400" b="1" dirty="0" smtClean="0"/>
              <a:t>HỘI NGHỊ KẾT NỐI PHÁT TRIỂN DỊCH VỤ LOGISTICS TỈNH GIA LAI</a:t>
            </a:r>
            <a:endParaRPr lang="en-US" sz="2400" b="1" dirty="0"/>
          </a:p>
        </p:txBody>
      </p:sp>
      <p:grpSp>
        <p:nvGrpSpPr>
          <p:cNvPr id="8" name="object 2"/>
          <p:cNvGrpSpPr/>
          <p:nvPr/>
        </p:nvGrpSpPr>
        <p:grpSpPr>
          <a:xfrm>
            <a:off x="0" y="2590800"/>
            <a:ext cx="12191617" cy="4343560"/>
            <a:chOff x="-1523" y="1523"/>
            <a:chExt cx="12193522" cy="6856982"/>
          </a:xfrm>
        </p:grpSpPr>
        <p:pic>
          <p:nvPicPr>
            <p:cNvPr id="9" name="object 3"/>
            <p:cNvPicPr/>
            <p:nvPr/>
          </p:nvPicPr>
          <p:blipFill>
            <a:blip r:embed="rId2" cstate="print"/>
            <a:stretch>
              <a:fillRect/>
            </a:stretch>
          </p:blipFill>
          <p:spPr>
            <a:xfrm>
              <a:off x="0" y="1523"/>
              <a:ext cx="12191999" cy="6856473"/>
            </a:xfrm>
            <a:prstGeom prst="rect">
              <a:avLst/>
            </a:prstGeom>
          </p:spPr>
        </p:pic>
        <p:sp>
          <p:nvSpPr>
            <p:cNvPr id="10" name="object 4"/>
            <p:cNvSpPr/>
            <p:nvPr/>
          </p:nvSpPr>
          <p:spPr>
            <a:xfrm>
              <a:off x="-1523" y="2647980"/>
              <a:ext cx="12192000" cy="4210525"/>
            </a:xfrm>
            <a:custGeom>
              <a:avLst/>
              <a:gdLst/>
              <a:ahLst/>
              <a:cxnLst/>
              <a:rect l="l" t="t" r="r" b="b"/>
              <a:pathLst>
                <a:path w="12192000" h="2222500">
                  <a:moveTo>
                    <a:pt x="12192000" y="0"/>
                  </a:moveTo>
                  <a:lnTo>
                    <a:pt x="0" y="0"/>
                  </a:lnTo>
                  <a:lnTo>
                    <a:pt x="0" y="2221991"/>
                  </a:lnTo>
                  <a:lnTo>
                    <a:pt x="12192000" y="2221991"/>
                  </a:lnTo>
                  <a:lnTo>
                    <a:pt x="12192000" y="0"/>
                  </a:lnTo>
                  <a:close/>
                </a:path>
              </a:pathLst>
            </a:custGeom>
            <a:solidFill>
              <a:srgbClr val="0D7EB7">
                <a:alpha val="85096"/>
              </a:srgbClr>
            </a:solidFill>
          </p:spPr>
          <p:txBody>
            <a:bodyPr wrap="square" lIns="0" tIns="0" rIns="0" bIns="0" rtlCol="0"/>
            <a:lstStyle/>
            <a:p>
              <a:endParaRPr/>
            </a:p>
          </p:txBody>
        </p:sp>
      </p:grpSp>
      <p:sp>
        <p:nvSpPr>
          <p:cNvPr id="4" name="TextBox 3"/>
          <p:cNvSpPr txBox="1"/>
          <p:nvPr/>
        </p:nvSpPr>
        <p:spPr>
          <a:xfrm>
            <a:off x="3657600" y="6324600"/>
            <a:ext cx="4953000" cy="369332"/>
          </a:xfrm>
          <a:prstGeom prst="rect">
            <a:avLst/>
          </a:prstGeom>
          <a:noFill/>
        </p:spPr>
        <p:txBody>
          <a:bodyPr wrap="square" rtlCol="0">
            <a:spAutoFit/>
          </a:bodyPr>
          <a:lstStyle/>
          <a:p>
            <a:pPr algn="ctr"/>
            <a:r>
              <a:rPr lang="en-SG" b="1" dirty="0" err="1" smtClean="0">
                <a:solidFill>
                  <a:schemeClr val="accent6">
                    <a:lumMod val="20000"/>
                    <a:lumOff val="80000"/>
                  </a:schemeClr>
                </a:solidFill>
              </a:rPr>
              <a:t>Pleiku</a:t>
            </a:r>
            <a:r>
              <a:rPr lang="en-SG" b="1" dirty="0" smtClean="0">
                <a:solidFill>
                  <a:schemeClr val="accent6">
                    <a:lumMod val="20000"/>
                    <a:lumOff val="80000"/>
                  </a:schemeClr>
                </a:solidFill>
              </a:rPr>
              <a:t>, </a:t>
            </a:r>
            <a:r>
              <a:rPr lang="en-SG" b="1" dirty="0" err="1" smtClean="0">
                <a:solidFill>
                  <a:schemeClr val="accent6">
                    <a:lumMod val="20000"/>
                    <a:lumOff val="80000"/>
                  </a:schemeClr>
                </a:solidFill>
              </a:rPr>
              <a:t>ngày</a:t>
            </a:r>
            <a:r>
              <a:rPr lang="en-SG" b="1" dirty="0" smtClean="0">
                <a:solidFill>
                  <a:schemeClr val="accent6">
                    <a:lumMod val="20000"/>
                    <a:lumOff val="80000"/>
                  </a:schemeClr>
                </a:solidFill>
              </a:rPr>
              <a:t> 10 </a:t>
            </a:r>
            <a:r>
              <a:rPr lang="en-SG" b="1" dirty="0" err="1" smtClean="0">
                <a:solidFill>
                  <a:schemeClr val="accent6">
                    <a:lumMod val="20000"/>
                    <a:lumOff val="80000"/>
                  </a:schemeClr>
                </a:solidFill>
              </a:rPr>
              <a:t>tháng</a:t>
            </a:r>
            <a:r>
              <a:rPr lang="en-SG" b="1" dirty="0" smtClean="0">
                <a:solidFill>
                  <a:schemeClr val="accent6">
                    <a:lumMod val="20000"/>
                    <a:lumOff val="80000"/>
                  </a:schemeClr>
                </a:solidFill>
              </a:rPr>
              <a:t> 10 </a:t>
            </a:r>
            <a:r>
              <a:rPr lang="en-SG" b="1" dirty="0" err="1" smtClean="0">
                <a:solidFill>
                  <a:schemeClr val="accent6">
                    <a:lumMod val="20000"/>
                    <a:lumOff val="80000"/>
                  </a:schemeClr>
                </a:solidFill>
              </a:rPr>
              <a:t>năm</a:t>
            </a:r>
            <a:r>
              <a:rPr lang="en-SG" b="1" dirty="0" smtClean="0">
                <a:solidFill>
                  <a:schemeClr val="accent6">
                    <a:lumMod val="20000"/>
                    <a:lumOff val="80000"/>
                  </a:schemeClr>
                </a:solidFill>
              </a:rPr>
              <a:t> 2024</a:t>
            </a:r>
            <a:endParaRPr lang="en-US" b="1" dirty="0">
              <a:solidFill>
                <a:schemeClr val="accent6">
                  <a:lumMod val="20000"/>
                  <a:lumOff val="80000"/>
                </a:schemeClr>
              </a:solidFill>
            </a:endParaRPr>
          </a:p>
        </p:txBody>
      </p:sp>
      <p:sp>
        <p:nvSpPr>
          <p:cNvPr id="5" name="TextBox 4"/>
          <p:cNvSpPr txBox="1"/>
          <p:nvPr/>
        </p:nvSpPr>
        <p:spPr>
          <a:xfrm>
            <a:off x="914400" y="4221540"/>
            <a:ext cx="10820400" cy="1569660"/>
          </a:xfrm>
          <a:prstGeom prst="rect">
            <a:avLst/>
          </a:prstGeom>
          <a:noFill/>
        </p:spPr>
        <p:txBody>
          <a:bodyPr wrap="square" rtlCol="0">
            <a:spAutoFit/>
          </a:bodyPr>
          <a:lstStyle/>
          <a:p>
            <a:pPr algn="ctr"/>
            <a:r>
              <a:rPr lang="en-US" sz="2400" dirty="0" smtClean="0">
                <a:solidFill>
                  <a:schemeClr val="accent6">
                    <a:lumMod val="20000"/>
                    <a:lumOff val="80000"/>
                  </a:schemeClr>
                </a:solidFill>
              </a:rPr>
              <a:t>PGS. TS </a:t>
            </a:r>
            <a:r>
              <a:rPr lang="en-US" sz="2400" dirty="0" err="1" smtClean="0">
                <a:solidFill>
                  <a:schemeClr val="accent6">
                    <a:lumMod val="20000"/>
                    <a:lumOff val="80000"/>
                  </a:schemeClr>
                </a:solidFill>
              </a:rPr>
              <a:t>Trịnh</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Thị</a:t>
            </a:r>
            <a:r>
              <a:rPr lang="en-US" sz="2400" dirty="0" smtClean="0">
                <a:solidFill>
                  <a:schemeClr val="accent6">
                    <a:lumMod val="20000"/>
                    <a:lumOff val="80000"/>
                  </a:schemeClr>
                </a:solidFill>
              </a:rPr>
              <a:t> Thu </a:t>
            </a:r>
            <a:r>
              <a:rPr lang="en-US" sz="2400" dirty="0" err="1" smtClean="0">
                <a:solidFill>
                  <a:schemeClr val="accent6">
                    <a:lumMod val="20000"/>
                    <a:lumOff val="80000"/>
                  </a:schemeClr>
                </a:solidFill>
              </a:rPr>
              <a:t>Hương</a:t>
            </a:r>
            <a:endParaRPr lang="en-US" sz="2400" dirty="0" smtClean="0">
              <a:solidFill>
                <a:schemeClr val="accent6">
                  <a:lumMod val="20000"/>
                  <a:lumOff val="80000"/>
                </a:schemeClr>
              </a:solidFill>
            </a:endParaRPr>
          </a:p>
          <a:p>
            <a:pPr algn="ctr"/>
            <a:r>
              <a:rPr lang="en-US" sz="2400" dirty="0" err="1" smtClean="0">
                <a:solidFill>
                  <a:schemeClr val="accent6">
                    <a:lumMod val="20000"/>
                    <a:lumOff val="80000"/>
                  </a:schemeClr>
                </a:solidFill>
              </a:rPr>
              <a:t>Phó</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Viện</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trưởng</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Viện</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Kinh</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tế</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và</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Kinh</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doanh</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quốc</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tế</a:t>
            </a:r>
            <a:endParaRPr lang="en-US" sz="2400" dirty="0" smtClean="0">
              <a:solidFill>
                <a:schemeClr val="accent6">
                  <a:lumMod val="20000"/>
                  <a:lumOff val="80000"/>
                </a:schemeClr>
              </a:solidFill>
            </a:endParaRPr>
          </a:p>
          <a:p>
            <a:pPr algn="ctr"/>
            <a:r>
              <a:rPr lang="en-US" sz="2400" dirty="0" err="1" smtClean="0">
                <a:solidFill>
                  <a:schemeClr val="accent6">
                    <a:lumMod val="20000"/>
                    <a:lumOff val="80000"/>
                  </a:schemeClr>
                </a:solidFill>
              </a:rPr>
              <a:t>Trường</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Đại</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học</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Ngoại</a:t>
            </a:r>
            <a:r>
              <a:rPr lang="en-US" sz="2400" dirty="0" smtClean="0">
                <a:solidFill>
                  <a:schemeClr val="accent6">
                    <a:lumMod val="20000"/>
                    <a:lumOff val="80000"/>
                  </a:schemeClr>
                </a:solidFill>
              </a:rPr>
              <a:t> </a:t>
            </a:r>
            <a:r>
              <a:rPr lang="en-US" sz="2400" dirty="0" err="1" smtClean="0">
                <a:solidFill>
                  <a:schemeClr val="accent6">
                    <a:lumMod val="20000"/>
                    <a:lumOff val="80000"/>
                  </a:schemeClr>
                </a:solidFill>
              </a:rPr>
              <a:t>thương</a:t>
            </a:r>
            <a:endParaRPr lang="en-US" sz="2400" dirty="0" smtClean="0">
              <a:solidFill>
                <a:schemeClr val="accent6">
                  <a:lumMod val="20000"/>
                  <a:lumOff val="80000"/>
                </a:schemeClr>
              </a:solidFill>
            </a:endParaRPr>
          </a:p>
          <a:p>
            <a:pPr algn="ctr"/>
            <a:r>
              <a:rPr lang="en-SG" sz="2400" dirty="0" err="1" smtClean="0">
                <a:solidFill>
                  <a:schemeClr val="accent6">
                    <a:lumMod val="20000"/>
                    <a:lumOff val="80000"/>
                  </a:schemeClr>
                </a:solidFill>
              </a:rPr>
              <a:t>Phó</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Chủ</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tịch</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Hiệp</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hội</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Phát</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triển</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nhân</a:t>
            </a:r>
            <a:r>
              <a:rPr lang="en-SG" sz="2400" dirty="0" smtClean="0">
                <a:solidFill>
                  <a:schemeClr val="accent6">
                    <a:lumMod val="20000"/>
                    <a:lumOff val="80000"/>
                  </a:schemeClr>
                </a:solidFill>
              </a:rPr>
              <a:t> </a:t>
            </a:r>
            <a:r>
              <a:rPr lang="en-SG" sz="2400" dirty="0" err="1" smtClean="0">
                <a:solidFill>
                  <a:schemeClr val="accent6">
                    <a:lumMod val="20000"/>
                    <a:lumOff val="80000"/>
                  </a:schemeClr>
                </a:solidFill>
              </a:rPr>
              <a:t>lực</a:t>
            </a:r>
            <a:r>
              <a:rPr lang="en-SG" sz="2400" dirty="0" smtClean="0">
                <a:solidFill>
                  <a:schemeClr val="accent6">
                    <a:lumMod val="20000"/>
                    <a:lumOff val="80000"/>
                  </a:schemeClr>
                </a:solidFill>
              </a:rPr>
              <a:t> Logistics </a:t>
            </a:r>
            <a:r>
              <a:rPr lang="en-SG" sz="2400" dirty="0" err="1" smtClean="0">
                <a:solidFill>
                  <a:schemeClr val="accent6">
                    <a:lumMod val="20000"/>
                    <a:lumOff val="80000"/>
                  </a:schemeClr>
                </a:solidFill>
              </a:rPr>
              <a:t>Việt</a:t>
            </a:r>
            <a:r>
              <a:rPr lang="en-SG" sz="2400" dirty="0" smtClean="0">
                <a:solidFill>
                  <a:schemeClr val="accent6">
                    <a:lumMod val="20000"/>
                    <a:lumOff val="80000"/>
                  </a:schemeClr>
                </a:solidFill>
              </a:rPr>
              <a:t> Nam - VALOMA</a:t>
            </a:r>
            <a:endParaRPr lang="en-US" sz="2400" dirty="0">
              <a:solidFill>
                <a:schemeClr val="accent6">
                  <a:lumMod val="20000"/>
                  <a:lumOff val="80000"/>
                </a:schemeClr>
              </a:solidFill>
            </a:endParaRPr>
          </a:p>
        </p:txBody>
      </p:sp>
    </p:spTree>
    <p:extLst>
      <p:ext uri="{BB962C8B-B14F-4D97-AF65-F5344CB8AC3E}">
        <p14:creationId xmlns:p14="http://schemas.microsoft.com/office/powerpoint/2010/main" val="33737839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941832" y="1569719"/>
            <a:ext cx="10313035" cy="3488690"/>
            <a:chOff x="941832" y="1569719"/>
            <a:chExt cx="10313035" cy="3488690"/>
          </a:xfrm>
        </p:grpSpPr>
        <p:sp>
          <p:nvSpPr>
            <p:cNvPr id="3" name="object 3"/>
            <p:cNvSpPr/>
            <p:nvPr/>
          </p:nvSpPr>
          <p:spPr>
            <a:xfrm>
              <a:off x="943356" y="2962655"/>
              <a:ext cx="2580640" cy="1853564"/>
            </a:xfrm>
            <a:custGeom>
              <a:avLst/>
              <a:gdLst/>
              <a:ahLst/>
              <a:cxnLst/>
              <a:rect l="l" t="t" r="r" b="b"/>
              <a:pathLst>
                <a:path w="2580640" h="1853564">
                  <a:moveTo>
                    <a:pt x="2580132" y="0"/>
                  </a:moveTo>
                  <a:lnTo>
                    <a:pt x="0" y="0"/>
                  </a:lnTo>
                  <a:lnTo>
                    <a:pt x="0" y="1853184"/>
                  </a:lnTo>
                  <a:lnTo>
                    <a:pt x="2580132" y="1853184"/>
                  </a:lnTo>
                  <a:lnTo>
                    <a:pt x="2580132" y="0"/>
                  </a:lnTo>
                  <a:close/>
                </a:path>
              </a:pathLst>
            </a:custGeom>
            <a:solidFill>
              <a:srgbClr val="0D7EB7"/>
            </a:solidFill>
          </p:spPr>
          <p:txBody>
            <a:bodyPr wrap="square" lIns="0" tIns="0" rIns="0" bIns="0" rtlCol="0"/>
            <a:lstStyle/>
            <a:p>
              <a:endParaRPr/>
            </a:p>
          </p:txBody>
        </p:sp>
        <p:sp>
          <p:nvSpPr>
            <p:cNvPr id="4" name="object 4"/>
            <p:cNvSpPr/>
            <p:nvPr/>
          </p:nvSpPr>
          <p:spPr>
            <a:xfrm>
              <a:off x="3518916" y="2513075"/>
              <a:ext cx="2581910" cy="1853564"/>
            </a:xfrm>
            <a:custGeom>
              <a:avLst/>
              <a:gdLst/>
              <a:ahLst/>
              <a:cxnLst/>
              <a:rect l="l" t="t" r="r" b="b"/>
              <a:pathLst>
                <a:path w="2581910" h="1853564">
                  <a:moveTo>
                    <a:pt x="2581656" y="0"/>
                  </a:moveTo>
                  <a:lnTo>
                    <a:pt x="0" y="0"/>
                  </a:lnTo>
                  <a:lnTo>
                    <a:pt x="0" y="1853184"/>
                  </a:lnTo>
                  <a:lnTo>
                    <a:pt x="2581656" y="1853184"/>
                  </a:lnTo>
                  <a:lnTo>
                    <a:pt x="2581656" y="0"/>
                  </a:lnTo>
                  <a:close/>
                </a:path>
              </a:pathLst>
            </a:custGeom>
            <a:solidFill>
              <a:srgbClr val="4AACC5"/>
            </a:solidFill>
          </p:spPr>
          <p:txBody>
            <a:bodyPr wrap="square" lIns="0" tIns="0" rIns="0" bIns="0" rtlCol="0"/>
            <a:lstStyle/>
            <a:p>
              <a:endParaRPr/>
            </a:p>
          </p:txBody>
        </p:sp>
        <p:sp>
          <p:nvSpPr>
            <p:cNvPr id="5" name="object 5"/>
            <p:cNvSpPr/>
            <p:nvPr/>
          </p:nvSpPr>
          <p:spPr>
            <a:xfrm>
              <a:off x="6096000" y="2055875"/>
              <a:ext cx="2581910" cy="1853564"/>
            </a:xfrm>
            <a:custGeom>
              <a:avLst/>
              <a:gdLst/>
              <a:ahLst/>
              <a:cxnLst/>
              <a:rect l="l" t="t" r="r" b="b"/>
              <a:pathLst>
                <a:path w="2581909" h="1853564">
                  <a:moveTo>
                    <a:pt x="2581655" y="0"/>
                  </a:moveTo>
                  <a:lnTo>
                    <a:pt x="0" y="0"/>
                  </a:lnTo>
                  <a:lnTo>
                    <a:pt x="0" y="1853184"/>
                  </a:lnTo>
                  <a:lnTo>
                    <a:pt x="2581655" y="1853184"/>
                  </a:lnTo>
                  <a:lnTo>
                    <a:pt x="2581655" y="0"/>
                  </a:lnTo>
                  <a:close/>
                </a:path>
              </a:pathLst>
            </a:custGeom>
            <a:solidFill>
              <a:srgbClr val="45C1A3"/>
            </a:solidFill>
          </p:spPr>
          <p:txBody>
            <a:bodyPr wrap="square" lIns="0" tIns="0" rIns="0" bIns="0" rtlCol="0"/>
            <a:lstStyle/>
            <a:p>
              <a:endParaRPr/>
            </a:p>
          </p:txBody>
        </p:sp>
        <p:sp>
          <p:nvSpPr>
            <p:cNvPr id="6" name="object 6"/>
            <p:cNvSpPr/>
            <p:nvPr/>
          </p:nvSpPr>
          <p:spPr>
            <a:xfrm>
              <a:off x="8673084" y="1569719"/>
              <a:ext cx="2581910" cy="1853564"/>
            </a:xfrm>
            <a:custGeom>
              <a:avLst/>
              <a:gdLst/>
              <a:ahLst/>
              <a:cxnLst/>
              <a:rect l="l" t="t" r="r" b="b"/>
              <a:pathLst>
                <a:path w="2581909" h="1853564">
                  <a:moveTo>
                    <a:pt x="2581655" y="0"/>
                  </a:moveTo>
                  <a:lnTo>
                    <a:pt x="0" y="0"/>
                  </a:lnTo>
                  <a:lnTo>
                    <a:pt x="0" y="1853183"/>
                  </a:lnTo>
                  <a:lnTo>
                    <a:pt x="2581655" y="1853183"/>
                  </a:lnTo>
                  <a:lnTo>
                    <a:pt x="2581655" y="0"/>
                  </a:lnTo>
                  <a:close/>
                </a:path>
              </a:pathLst>
            </a:custGeom>
            <a:solidFill>
              <a:srgbClr val="B8D433"/>
            </a:solidFill>
          </p:spPr>
          <p:txBody>
            <a:bodyPr wrap="square" lIns="0" tIns="0" rIns="0" bIns="0" rtlCol="0"/>
            <a:lstStyle/>
            <a:p>
              <a:endParaRPr/>
            </a:p>
          </p:txBody>
        </p:sp>
        <p:sp>
          <p:nvSpPr>
            <p:cNvPr id="7" name="object 7"/>
            <p:cNvSpPr/>
            <p:nvPr/>
          </p:nvSpPr>
          <p:spPr>
            <a:xfrm>
              <a:off x="941832" y="4343399"/>
              <a:ext cx="2581910" cy="715010"/>
            </a:xfrm>
            <a:custGeom>
              <a:avLst/>
              <a:gdLst/>
              <a:ahLst/>
              <a:cxnLst/>
              <a:rect l="l" t="t" r="r" b="b"/>
              <a:pathLst>
                <a:path w="2581910" h="715010">
                  <a:moveTo>
                    <a:pt x="2581656" y="0"/>
                  </a:moveTo>
                  <a:lnTo>
                    <a:pt x="0" y="0"/>
                  </a:lnTo>
                  <a:lnTo>
                    <a:pt x="0" y="479551"/>
                  </a:lnTo>
                  <a:lnTo>
                    <a:pt x="1076960" y="479551"/>
                  </a:lnTo>
                  <a:lnTo>
                    <a:pt x="1290828" y="714756"/>
                  </a:lnTo>
                  <a:lnTo>
                    <a:pt x="1504695" y="479551"/>
                  </a:lnTo>
                  <a:lnTo>
                    <a:pt x="2581656" y="479551"/>
                  </a:lnTo>
                  <a:lnTo>
                    <a:pt x="2581656" y="0"/>
                  </a:lnTo>
                  <a:close/>
                </a:path>
              </a:pathLst>
            </a:custGeom>
            <a:solidFill>
              <a:srgbClr val="FF0000"/>
            </a:solidFill>
          </p:spPr>
          <p:txBody>
            <a:bodyPr wrap="square" lIns="0" tIns="0" rIns="0" bIns="0" rtlCol="0"/>
            <a:lstStyle/>
            <a:p>
              <a:endParaRPr/>
            </a:p>
          </p:txBody>
        </p:sp>
        <p:sp>
          <p:nvSpPr>
            <p:cNvPr id="8" name="object 8"/>
            <p:cNvSpPr/>
            <p:nvPr/>
          </p:nvSpPr>
          <p:spPr>
            <a:xfrm>
              <a:off x="3518916" y="3886199"/>
              <a:ext cx="2581910" cy="716280"/>
            </a:xfrm>
            <a:custGeom>
              <a:avLst/>
              <a:gdLst/>
              <a:ahLst/>
              <a:cxnLst/>
              <a:rect l="l" t="t" r="r" b="b"/>
              <a:pathLst>
                <a:path w="2581910" h="716279">
                  <a:moveTo>
                    <a:pt x="2581656" y="0"/>
                  </a:moveTo>
                  <a:lnTo>
                    <a:pt x="0" y="0"/>
                  </a:lnTo>
                  <a:lnTo>
                    <a:pt x="0" y="480568"/>
                  </a:lnTo>
                  <a:lnTo>
                    <a:pt x="1076960" y="480568"/>
                  </a:lnTo>
                  <a:lnTo>
                    <a:pt x="1290828" y="716280"/>
                  </a:lnTo>
                  <a:lnTo>
                    <a:pt x="1504696" y="480568"/>
                  </a:lnTo>
                  <a:lnTo>
                    <a:pt x="2581656" y="480568"/>
                  </a:lnTo>
                  <a:lnTo>
                    <a:pt x="2581656" y="0"/>
                  </a:lnTo>
                  <a:close/>
                </a:path>
              </a:pathLst>
            </a:custGeom>
            <a:solidFill>
              <a:srgbClr val="7E7E7E"/>
            </a:solidFill>
          </p:spPr>
          <p:txBody>
            <a:bodyPr wrap="square" lIns="0" tIns="0" rIns="0" bIns="0" rtlCol="0"/>
            <a:lstStyle/>
            <a:p>
              <a:endParaRPr/>
            </a:p>
          </p:txBody>
        </p:sp>
        <p:sp>
          <p:nvSpPr>
            <p:cNvPr id="9" name="object 9"/>
            <p:cNvSpPr/>
            <p:nvPr/>
          </p:nvSpPr>
          <p:spPr>
            <a:xfrm>
              <a:off x="6096000" y="3428999"/>
              <a:ext cx="2581910" cy="715010"/>
            </a:xfrm>
            <a:custGeom>
              <a:avLst/>
              <a:gdLst/>
              <a:ahLst/>
              <a:cxnLst/>
              <a:rect l="l" t="t" r="r" b="b"/>
              <a:pathLst>
                <a:path w="2581909" h="715010">
                  <a:moveTo>
                    <a:pt x="2581655" y="0"/>
                  </a:moveTo>
                  <a:lnTo>
                    <a:pt x="0" y="0"/>
                  </a:lnTo>
                  <a:lnTo>
                    <a:pt x="0" y="479551"/>
                  </a:lnTo>
                  <a:lnTo>
                    <a:pt x="1076959" y="479551"/>
                  </a:lnTo>
                  <a:lnTo>
                    <a:pt x="1290827" y="714756"/>
                  </a:lnTo>
                  <a:lnTo>
                    <a:pt x="1504696" y="479551"/>
                  </a:lnTo>
                  <a:lnTo>
                    <a:pt x="2581655" y="479551"/>
                  </a:lnTo>
                  <a:lnTo>
                    <a:pt x="2581655" y="0"/>
                  </a:lnTo>
                  <a:close/>
                </a:path>
              </a:pathLst>
            </a:custGeom>
            <a:solidFill>
              <a:srgbClr val="548ED4"/>
            </a:solidFill>
          </p:spPr>
          <p:txBody>
            <a:bodyPr wrap="square" lIns="0" tIns="0" rIns="0" bIns="0" rtlCol="0"/>
            <a:lstStyle/>
            <a:p>
              <a:endParaRPr/>
            </a:p>
          </p:txBody>
        </p:sp>
        <p:sp>
          <p:nvSpPr>
            <p:cNvPr id="10" name="object 10"/>
            <p:cNvSpPr/>
            <p:nvPr/>
          </p:nvSpPr>
          <p:spPr>
            <a:xfrm>
              <a:off x="8673084" y="2956559"/>
              <a:ext cx="2581910" cy="715010"/>
            </a:xfrm>
            <a:custGeom>
              <a:avLst/>
              <a:gdLst/>
              <a:ahLst/>
              <a:cxnLst/>
              <a:rect l="l" t="t" r="r" b="b"/>
              <a:pathLst>
                <a:path w="2581909" h="715010">
                  <a:moveTo>
                    <a:pt x="2581656" y="0"/>
                  </a:moveTo>
                  <a:lnTo>
                    <a:pt x="0" y="0"/>
                  </a:lnTo>
                  <a:lnTo>
                    <a:pt x="0" y="479551"/>
                  </a:lnTo>
                  <a:lnTo>
                    <a:pt x="1076960" y="479551"/>
                  </a:lnTo>
                  <a:lnTo>
                    <a:pt x="1290827" y="714756"/>
                  </a:lnTo>
                  <a:lnTo>
                    <a:pt x="1504696" y="479551"/>
                  </a:lnTo>
                  <a:lnTo>
                    <a:pt x="2581656" y="479551"/>
                  </a:lnTo>
                  <a:lnTo>
                    <a:pt x="2581656" y="0"/>
                  </a:lnTo>
                  <a:close/>
                </a:path>
              </a:pathLst>
            </a:custGeom>
            <a:solidFill>
              <a:srgbClr val="585858"/>
            </a:solidFill>
          </p:spPr>
          <p:txBody>
            <a:bodyPr wrap="square" lIns="0" tIns="0" rIns="0" bIns="0" rtlCol="0"/>
            <a:lstStyle/>
            <a:p>
              <a:endParaRPr/>
            </a:p>
          </p:txBody>
        </p:sp>
      </p:grpSp>
      <p:sp>
        <p:nvSpPr>
          <p:cNvPr id="11" name="object 11"/>
          <p:cNvSpPr txBox="1"/>
          <p:nvPr/>
        </p:nvSpPr>
        <p:spPr>
          <a:xfrm>
            <a:off x="943355" y="3677792"/>
            <a:ext cx="2580640" cy="1033780"/>
          </a:xfrm>
          <a:prstGeom prst="rect">
            <a:avLst/>
          </a:prstGeom>
        </p:spPr>
        <p:txBody>
          <a:bodyPr vert="horz" wrap="square" lIns="0" tIns="12065" rIns="0" bIns="0" rtlCol="0">
            <a:spAutoFit/>
          </a:bodyPr>
          <a:lstStyle/>
          <a:p>
            <a:pPr marL="506095" marR="467359" algn="ctr">
              <a:lnSpc>
                <a:spcPct val="100000"/>
              </a:lnSpc>
              <a:spcBef>
                <a:spcPts val="95"/>
              </a:spcBef>
            </a:pPr>
            <a:r>
              <a:rPr sz="1600" spc="-90" dirty="0">
                <a:solidFill>
                  <a:srgbClr val="FFFFFF"/>
                </a:solidFill>
                <a:latin typeface="Verdana"/>
                <a:cs typeface="Verdana"/>
              </a:rPr>
              <a:t>Chia</a:t>
            </a:r>
            <a:r>
              <a:rPr sz="1600" spc="-195" dirty="0">
                <a:solidFill>
                  <a:srgbClr val="FFFFFF"/>
                </a:solidFill>
                <a:latin typeface="Verdana"/>
                <a:cs typeface="Verdana"/>
              </a:rPr>
              <a:t> </a:t>
            </a:r>
            <a:r>
              <a:rPr sz="1600" spc="-95" dirty="0">
                <a:solidFill>
                  <a:srgbClr val="FFFFFF"/>
                </a:solidFill>
                <a:latin typeface="Verdana"/>
                <a:cs typeface="Verdana"/>
              </a:rPr>
              <a:t>sẻ</a:t>
            </a:r>
            <a:r>
              <a:rPr sz="1600" spc="-225" dirty="0">
                <a:solidFill>
                  <a:srgbClr val="FFFFFF"/>
                </a:solidFill>
                <a:latin typeface="Verdana"/>
                <a:cs typeface="Verdana"/>
              </a:rPr>
              <a:t> </a:t>
            </a:r>
            <a:r>
              <a:rPr sz="1600" spc="-150" dirty="0">
                <a:solidFill>
                  <a:srgbClr val="FFFFFF"/>
                </a:solidFill>
                <a:latin typeface="Verdana"/>
                <a:cs typeface="Verdana"/>
              </a:rPr>
              <a:t>thông</a:t>
            </a:r>
            <a:r>
              <a:rPr sz="1600" spc="-180" dirty="0">
                <a:solidFill>
                  <a:srgbClr val="FFFFFF"/>
                </a:solidFill>
                <a:latin typeface="Verdana"/>
                <a:cs typeface="Verdana"/>
              </a:rPr>
              <a:t> </a:t>
            </a:r>
            <a:r>
              <a:rPr sz="1600" spc="-20" dirty="0">
                <a:solidFill>
                  <a:srgbClr val="FFFFFF"/>
                </a:solidFill>
                <a:latin typeface="Verdana"/>
                <a:cs typeface="Verdana"/>
              </a:rPr>
              <a:t>tin, </a:t>
            </a:r>
            <a:r>
              <a:rPr sz="1600" spc="-170" dirty="0">
                <a:solidFill>
                  <a:srgbClr val="FFFFFF"/>
                </a:solidFill>
                <a:latin typeface="Verdana"/>
                <a:cs typeface="Verdana"/>
              </a:rPr>
              <a:t>nâng</a:t>
            </a:r>
            <a:r>
              <a:rPr sz="1600" spc="-200" dirty="0">
                <a:solidFill>
                  <a:srgbClr val="FFFFFF"/>
                </a:solidFill>
                <a:latin typeface="Verdana"/>
                <a:cs typeface="Verdana"/>
              </a:rPr>
              <a:t> </a:t>
            </a:r>
            <a:r>
              <a:rPr sz="1600" spc="-80" dirty="0">
                <a:solidFill>
                  <a:srgbClr val="FFFFFF"/>
                </a:solidFill>
                <a:latin typeface="Verdana"/>
                <a:cs typeface="Verdana"/>
              </a:rPr>
              <a:t>cao</a:t>
            </a:r>
            <a:r>
              <a:rPr sz="1600" spc="-204" dirty="0">
                <a:solidFill>
                  <a:srgbClr val="FFFFFF"/>
                </a:solidFill>
                <a:latin typeface="Verdana"/>
                <a:cs typeface="Verdana"/>
              </a:rPr>
              <a:t> </a:t>
            </a:r>
            <a:r>
              <a:rPr sz="1600" spc="-120" dirty="0">
                <a:solidFill>
                  <a:srgbClr val="FFFFFF"/>
                </a:solidFill>
                <a:latin typeface="Verdana"/>
                <a:cs typeface="Verdana"/>
              </a:rPr>
              <a:t>hiểu</a:t>
            </a:r>
            <a:r>
              <a:rPr sz="1600" spc="-195" dirty="0">
                <a:solidFill>
                  <a:srgbClr val="FFFFFF"/>
                </a:solidFill>
                <a:latin typeface="Verdana"/>
                <a:cs typeface="Verdana"/>
              </a:rPr>
              <a:t> </a:t>
            </a:r>
            <a:r>
              <a:rPr sz="1600" spc="-90" dirty="0">
                <a:solidFill>
                  <a:srgbClr val="FFFFFF"/>
                </a:solidFill>
                <a:latin typeface="Verdana"/>
                <a:cs typeface="Verdana"/>
              </a:rPr>
              <a:t>biết</a:t>
            </a:r>
            <a:endParaRPr sz="1600">
              <a:latin typeface="Verdana"/>
              <a:cs typeface="Verdana"/>
            </a:endParaRPr>
          </a:p>
          <a:p>
            <a:pPr marL="635" algn="ctr">
              <a:lnSpc>
                <a:spcPct val="100000"/>
              </a:lnSpc>
              <a:spcBef>
                <a:spcPts val="1700"/>
              </a:spcBef>
            </a:pPr>
            <a:r>
              <a:rPr sz="2000" b="1" spc="-60" dirty="0">
                <a:solidFill>
                  <a:srgbClr val="FFFFFF"/>
                </a:solidFill>
                <a:latin typeface="Arial"/>
                <a:cs typeface="Arial"/>
              </a:rPr>
              <a:t>Quan</a:t>
            </a:r>
            <a:r>
              <a:rPr sz="2000" b="1" spc="-130" dirty="0">
                <a:solidFill>
                  <a:srgbClr val="FFFFFF"/>
                </a:solidFill>
                <a:latin typeface="Arial"/>
                <a:cs typeface="Arial"/>
              </a:rPr>
              <a:t> </a:t>
            </a:r>
            <a:r>
              <a:rPr sz="2000" b="1" spc="-25" dirty="0">
                <a:solidFill>
                  <a:srgbClr val="FFFFFF"/>
                </a:solidFill>
                <a:latin typeface="Arial"/>
                <a:cs typeface="Arial"/>
              </a:rPr>
              <a:t>tâm</a:t>
            </a:r>
            <a:endParaRPr sz="2000">
              <a:latin typeface="Arial"/>
              <a:cs typeface="Arial"/>
            </a:endParaRPr>
          </a:p>
        </p:txBody>
      </p:sp>
      <p:sp>
        <p:nvSpPr>
          <p:cNvPr id="12" name="object 12"/>
          <p:cNvSpPr txBox="1"/>
          <p:nvPr/>
        </p:nvSpPr>
        <p:spPr>
          <a:xfrm>
            <a:off x="4197730" y="3962146"/>
            <a:ext cx="1215390" cy="330835"/>
          </a:xfrm>
          <a:prstGeom prst="rect">
            <a:avLst/>
          </a:prstGeom>
        </p:spPr>
        <p:txBody>
          <a:bodyPr vert="horz" wrap="square" lIns="0" tIns="12700" rIns="0" bIns="0" rtlCol="0">
            <a:spAutoFit/>
          </a:bodyPr>
          <a:lstStyle/>
          <a:p>
            <a:pPr>
              <a:lnSpc>
                <a:spcPct val="100000"/>
              </a:lnSpc>
              <a:spcBef>
                <a:spcPts val="100"/>
              </a:spcBef>
            </a:pPr>
            <a:r>
              <a:rPr sz="2000" b="1" spc="-60" dirty="0">
                <a:solidFill>
                  <a:srgbClr val="FFFFFF"/>
                </a:solidFill>
                <a:latin typeface="Arial"/>
                <a:cs typeface="Arial"/>
              </a:rPr>
              <a:t>Quyết</a:t>
            </a:r>
            <a:r>
              <a:rPr sz="2000" b="1" spc="-95" dirty="0">
                <a:solidFill>
                  <a:srgbClr val="FFFFFF"/>
                </a:solidFill>
                <a:latin typeface="Arial"/>
                <a:cs typeface="Arial"/>
              </a:rPr>
              <a:t> </a:t>
            </a:r>
            <a:r>
              <a:rPr sz="2000" b="1" spc="-25" dirty="0">
                <a:solidFill>
                  <a:srgbClr val="FFFFFF"/>
                </a:solidFill>
                <a:latin typeface="Arial"/>
                <a:cs typeface="Arial"/>
              </a:rPr>
              <a:t>tâm</a:t>
            </a:r>
            <a:endParaRPr sz="2000">
              <a:latin typeface="Arial"/>
              <a:cs typeface="Arial"/>
            </a:endParaRPr>
          </a:p>
        </p:txBody>
      </p:sp>
      <p:sp>
        <p:nvSpPr>
          <p:cNvPr id="13" name="object 13"/>
          <p:cNvSpPr txBox="1"/>
          <p:nvPr/>
        </p:nvSpPr>
        <p:spPr>
          <a:xfrm>
            <a:off x="3759072" y="3217925"/>
            <a:ext cx="2140585" cy="513080"/>
          </a:xfrm>
          <a:prstGeom prst="rect">
            <a:avLst/>
          </a:prstGeom>
        </p:spPr>
        <p:txBody>
          <a:bodyPr vert="horz" wrap="square" lIns="0" tIns="12065" rIns="0" bIns="0" rtlCol="0">
            <a:spAutoFit/>
          </a:bodyPr>
          <a:lstStyle/>
          <a:p>
            <a:pPr marR="5080" indent="85090">
              <a:lnSpc>
                <a:spcPct val="100000"/>
              </a:lnSpc>
              <a:spcBef>
                <a:spcPts val="95"/>
              </a:spcBef>
            </a:pPr>
            <a:r>
              <a:rPr sz="1600" spc="-175" dirty="0">
                <a:solidFill>
                  <a:srgbClr val="FFFFFF"/>
                </a:solidFill>
                <a:latin typeface="Verdana"/>
                <a:cs typeface="Verdana"/>
              </a:rPr>
              <a:t>Thống</a:t>
            </a:r>
            <a:r>
              <a:rPr sz="1600" spc="-180" dirty="0">
                <a:solidFill>
                  <a:srgbClr val="FFFFFF"/>
                </a:solidFill>
                <a:latin typeface="Verdana"/>
                <a:cs typeface="Verdana"/>
              </a:rPr>
              <a:t> </a:t>
            </a:r>
            <a:r>
              <a:rPr sz="1600" spc="-145" dirty="0">
                <a:solidFill>
                  <a:srgbClr val="FFFFFF"/>
                </a:solidFill>
                <a:latin typeface="Verdana"/>
                <a:cs typeface="Verdana"/>
              </a:rPr>
              <a:t>nhất</a:t>
            </a:r>
            <a:r>
              <a:rPr sz="1600" spc="-185" dirty="0">
                <a:solidFill>
                  <a:srgbClr val="FFFFFF"/>
                </a:solidFill>
                <a:latin typeface="Verdana"/>
                <a:cs typeface="Verdana"/>
              </a:rPr>
              <a:t> </a:t>
            </a:r>
            <a:r>
              <a:rPr sz="1600" spc="-150" dirty="0">
                <a:solidFill>
                  <a:srgbClr val="FFFFFF"/>
                </a:solidFill>
                <a:latin typeface="Verdana"/>
                <a:cs typeface="Verdana"/>
              </a:rPr>
              <a:t>nhận</a:t>
            </a:r>
            <a:r>
              <a:rPr sz="1600" spc="-180" dirty="0">
                <a:solidFill>
                  <a:srgbClr val="FFFFFF"/>
                </a:solidFill>
                <a:latin typeface="Verdana"/>
                <a:cs typeface="Verdana"/>
              </a:rPr>
              <a:t> </a:t>
            </a:r>
            <a:r>
              <a:rPr sz="1600" spc="-20" dirty="0">
                <a:solidFill>
                  <a:srgbClr val="FFFFFF"/>
                </a:solidFill>
                <a:latin typeface="Verdana"/>
                <a:cs typeface="Verdana"/>
              </a:rPr>
              <a:t>thức, </a:t>
            </a:r>
            <a:r>
              <a:rPr sz="1600" spc="-120" dirty="0">
                <a:solidFill>
                  <a:srgbClr val="FFFFFF"/>
                </a:solidFill>
                <a:latin typeface="Verdana"/>
                <a:cs typeface="Verdana"/>
              </a:rPr>
              <a:t>từ</a:t>
            </a:r>
            <a:r>
              <a:rPr sz="1600" spc="-215" dirty="0">
                <a:solidFill>
                  <a:srgbClr val="FFFFFF"/>
                </a:solidFill>
                <a:latin typeface="Verdana"/>
                <a:cs typeface="Verdana"/>
              </a:rPr>
              <a:t> </a:t>
            </a:r>
            <a:r>
              <a:rPr sz="1600" spc="-90" dirty="0">
                <a:solidFill>
                  <a:srgbClr val="FFFFFF"/>
                </a:solidFill>
                <a:latin typeface="Verdana"/>
                <a:cs typeface="Verdana"/>
              </a:rPr>
              <a:t>cấp</a:t>
            </a:r>
            <a:r>
              <a:rPr sz="1600" spc="-220" dirty="0">
                <a:solidFill>
                  <a:srgbClr val="FFFFFF"/>
                </a:solidFill>
                <a:latin typeface="Verdana"/>
                <a:cs typeface="Verdana"/>
              </a:rPr>
              <a:t> </a:t>
            </a:r>
            <a:r>
              <a:rPr sz="1600" spc="-80" dirty="0">
                <a:solidFill>
                  <a:srgbClr val="FFFFFF"/>
                </a:solidFill>
                <a:latin typeface="Verdana"/>
                <a:cs typeface="Verdana"/>
              </a:rPr>
              <a:t>cao</a:t>
            </a:r>
            <a:r>
              <a:rPr sz="1600" spc="-204" dirty="0">
                <a:solidFill>
                  <a:srgbClr val="FFFFFF"/>
                </a:solidFill>
                <a:latin typeface="Verdana"/>
                <a:cs typeface="Verdana"/>
              </a:rPr>
              <a:t> </a:t>
            </a:r>
            <a:r>
              <a:rPr sz="1600" spc="-105" dirty="0">
                <a:solidFill>
                  <a:srgbClr val="FFFFFF"/>
                </a:solidFill>
                <a:latin typeface="Verdana"/>
                <a:cs typeface="Verdana"/>
              </a:rPr>
              <a:t>lan</a:t>
            </a:r>
            <a:r>
              <a:rPr sz="1600" spc="-220" dirty="0">
                <a:solidFill>
                  <a:srgbClr val="FFFFFF"/>
                </a:solidFill>
                <a:latin typeface="Verdana"/>
                <a:cs typeface="Verdana"/>
              </a:rPr>
              <a:t> </a:t>
            </a:r>
            <a:r>
              <a:rPr sz="1600" spc="-120" dirty="0">
                <a:solidFill>
                  <a:srgbClr val="FFFFFF"/>
                </a:solidFill>
                <a:latin typeface="Verdana"/>
                <a:cs typeface="Verdana"/>
              </a:rPr>
              <a:t>tỏa</a:t>
            </a:r>
            <a:r>
              <a:rPr sz="1600" spc="-215" dirty="0">
                <a:solidFill>
                  <a:srgbClr val="FFFFFF"/>
                </a:solidFill>
                <a:latin typeface="Verdana"/>
                <a:cs typeface="Verdana"/>
              </a:rPr>
              <a:t> </a:t>
            </a:r>
            <a:r>
              <a:rPr sz="1600" spc="-160" dirty="0">
                <a:solidFill>
                  <a:srgbClr val="FFFFFF"/>
                </a:solidFill>
                <a:latin typeface="Verdana"/>
                <a:cs typeface="Verdana"/>
              </a:rPr>
              <a:t>xuống</a:t>
            </a:r>
            <a:endParaRPr sz="1600">
              <a:latin typeface="Verdana"/>
              <a:cs typeface="Verdana"/>
            </a:endParaRPr>
          </a:p>
        </p:txBody>
      </p:sp>
      <p:sp>
        <p:nvSpPr>
          <p:cNvPr id="14" name="object 14"/>
          <p:cNvSpPr txBox="1"/>
          <p:nvPr/>
        </p:nvSpPr>
        <p:spPr>
          <a:xfrm>
            <a:off x="6100571" y="2764027"/>
            <a:ext cx="2577465" cy="1066800"/>
          </a:xfrm>
          <a:prstGeom prst="rect">
            <a:avLst/>
          </a:prstGeom>
        </p:spPr>
        <p:txBody>
          <a:bodyPr vert="horz" wrap="square" lIns="0" tIns="12065" rIns="0" bIns="0" rtlCol="0">
            <a:spAutoFit/>
          </a:bodyPr>
          <a:lstStyle/>
          <a:p>
            <a:pPr marL="246379" marR="254635" indent="-635" algn="ctr">
              <a:lnSpc>
                <a:spcPct val="100000"/>
              </a:lnSpc>
              <a:spcBef>
                <a:spcPts val="95"/>
              </a:spcBef>
            </a:pPr>
            <a:r>
              <a:rPr sz="1600" spc="-195" dirty="0">
                <a:solidFill>
                  <a:srgbClr val="FFFFFF"/>
                </a:solidFill>
                <a:latin typeface="Verdana"/>
                <a:cs typeface="Verdana"/>
              </a:rPr>
              <a:t>Tạo</a:t>
            </a:r>
            <a:r>
              <a:rPr sz="1600" spc="-210" dirty="0">
                <a:solidFill>
                  <a:srgbClr val="FFFFFF"/>
                </a:solidFill>
                <a:latin typeface="Verdana"/>
                <a:cs typeface="Verdana"/>
              </a:rPr>
              <a:t> </a:t>
            </a:r>
            <a:r>
              <a:rPr sz="1600" spc="-160" dirty="0">
                <a:solidFill>
                  <a:srgbClr val="FFFFFF"/>
                </a:solidFill>
                <a:latin typeface="Verdana"/>
                <a:cs typeface="Verdana"/>
              </a:rPr>
              <a:t>đồng</a:t>
            </a:r>
            <a:r>
              <a:rPr sz="1600" spc="-185" dirty="0">
                <a:solidFill>
                  <a:srgbClr val="FFFFFF"/>
                </a:solidFill>
                <a:latin typeface="Verdana"/>
                <a:cs typeface="Verdana"/>
              </a:rPr>
              <a:t> </a:t>
            </a:r>
            <a:r>
              <a:rPr sz="1600" spc="-135" dirty="0">
                <a:solidFill>
                  <a:srgbClr val="FFFFFF"/>
                </a:solidFill>
                <a:latin typeface="Verdana"/>
                <a:cs typeface="Verdana"/>
              </a:rPr>
              <a:t>thuận,</a:t>
            </a:r>
            <a:r>
              <a:rPr sz="1600" spc="-170" dirty="0">
                <a:solidFill>
                  <a:srgbClr val="FFFFFF"/>
                </a:solidFill>
                <a:latin typeface="Verdana"/>
                <a:cs typeface="Verdana"/>
              </a:rPr>
              <a:t> </a:t>
            </a:r>
            <a:r>
              <a:rPr sz="1600" spc="-114" dirty="0">
                <a:solidFill>
                  <a:srgbClr val="FFFFFF"/>
                </a:solidFill>
                <a:latin typeface="Verdana"/>
                <a:cs typeface="Verdana"/>
              </a:rPr>
              <a:t>biến</a:t>
            </a:r>
            <a:r>
              <a:rPr sz="1600" spc="-204" dirty="0">
                <a:solidFill>
                  <a:srgbClr val="FFFFFF"/>
                </a:solidFill>
                <a:latin typeface="Verdana"/>
                <a:cs typeface="Verdana"/>
              </a:rPr>
              <a:t> </a:t>
            </a:r>
            <a:r>
              <a:rPr sz="1600" spc="-85" dirty="0">
                <a:solidFill>
                  <a:srgbClr val="FFFFFF"/>
                </a:solidFill>
                <a:latin typeface="Verdana"/>
                <a:cs typeface="Verdana"/>
              </a:rPr>
              <a:t>kế </a:t>
            </a:r>
            <a:r>
              <a:rPr sz="1600" spc="-110" dirty="0">
                <a:solidFill>
                  <a:srgbClr val="FFFFFF"/>
                </a:solidFill>
                <a:latin typeface="Verdana"/>
                <a:cs typeface="Verdana"/>
              </a:rPr>
              <a:t>hoạch</a:t>
            </a:r>
            <a:r>
              <a:rPr sz="1600" spc="-180" dirty="0">
                <a:solidFill>
                  <a:srgbClr val="FFFFFF"/>
                </a:solidFill>
                <a:latin typeface="Verdana"/>
                <a:cs typeface="Verdana"/>
              </a:rPr>
              <a:t> </a:t>
            </a:r>
            <a:r>
              <a:rPr sz="1600" spc="-140" dirty="0">
                <a:solidFill>
                  <a:srgbClr val="FFFFFF"/>
                </a:solidFill>
                <a:latin typeface="Verdana"/>
                <a:cs typeface="Verdana"/>
              </a:rPr>
              <a:t>thành</a:t>
            </a:r>
            <a:r>
              <a:rPr sz="1600" spc="-195" dirty="0">
                <a:solidFill>
                  <a:srgbClr val="FFFFFF"/>
                </a:solidFill>
                <a:latin typeface="Verdana"/>
                <a:cs typeface="Verdana"/>
              </a:rPr>
              <a:t> </a:t>
            </a:r>
            <a:r>
              <a:rPr sz="1600" spc="-140" dirty="0">
                <a:solidFill>
                  <a:srgbClr val="FFFFFF"/>
                </a:solidFill>
                <a:latin typeface="Verdana"/>
                <a:cs typeface="Verdana"/>
              </a:rPr>
              <a:t>hành</a:t>
            </a:r>
            <a:r>
              <a:rPr sz="1600" spc="-185" dirty="0">
                <a:solidFill>
                  <a:srgbClr val="FFFFFF"/>
                </a:solidFill>
                <a:latin typeface="Verdana"/>
                <a:cs typeface="Verdana"/>
              </a:rPr>
              <a:t> </a:t>
            </a:r>
            <a:r>
              <a:rPr sz="1600" spc="-130" dirty="0">
                <a:solidFill>
                  <a:srgbClr val="FFFFFF"/>
                </a:solidFill>
                <a:latin typeface="Verdana"/>
                <a:cs typeface="Verdana"/>
              </a:rPr>
              <a:t>động</a:t>
            </a:r>
            <a:endParaRPr sz="1600">
              <a:latin typeface="Verdana"/>
              <a:cs typeface="Verdana"/>
            </a:endParaRPr>
          </a:p>
          <a:p>
            <a:pPr>
              <a:lnSpc>
                <a:spcPct val="100000"/>
              </a:lnSpc>
              <a:spcBef>
                <a:spcPts val="15"/>
              </a:spcBef>
            </a:pPr>
            <a:endParaRPr sz="1600">
              <a:latin typeface="Verdana"/>
              <a:cs typeface="Verdana"/>
            </a:endParaRPr>
          </a:p>
          <a:p>
            <a:pPr algn="ctr">
              <a:lnSpc>
                <a:spcPct val="100000"/>
              </a:lnSpc>
            </a:pPr>
            <a:r>
              <a:rPr sz="2000" b="1" spc="-114" dirty="0">
                <a:solidFill>
                  <a:srgbClr val="FFFFFF"/>
                </a:solidFill>
                <a:latin typeface="Arial"/>
                <a:cs typeface="Arial"/>
              </a:rPr>
              <a:t>Đồng </a:t>
            </a:r>
            <a:r>
              <a:rPr sz="2000" b="1" spc="-25" dirty="0">
                <a:solidFill>
                  <a:srgbClr val="FFFFFF"/>
                </a:solidFill>
                <a:latin typeface="Arial"/>
                <a:cs typeface="Arial"/>
              </a:rPr>
              <a:t>tâm</a:t>
            </a:r>
            <a:endParaRPr sz="2000">
              <a:latin typeface="Arial"/>
              <a:cs typeface="Arial"/>
            </a:endParaRPr>
          </a:p>
        </p:txBody>
      </p:sp>
      <p:sp>
        <p:nvSpPr>
          <p:cNvPr id="15" name="object 15"/>
          <p:cNvSpPr txBox="1"/>
          <p:nvPr/>
        </p:nvSpPr>
        <p:spPr>
          <a:xfrm>
            <a:off x="8677656" y="2304668"/>
            <a:ext cx="2577465" cy="1050925"/>
          </a:xfrm>
          <a:prstGeom prst="rect">
            <a:avLst/>
          </a:prstGeom>
        </p:spPr>
        <p:txBody>
          <a:bodyPr vert="horz" wrap="square" lIns="0" tIns="12065" rIns="0" bIns="0" rtlCol="0">
            <a:spAutoFit/>
          </a:bodyPr>
          <a:lstStyle/>
          <a:p>
            <a:pPr marL="961390" marR="419734" indent="-481965">
              <a:lnSpc>
                <a:spcPct val="100000"/>
              </a:lnSpc>
              <a:spcBef>
                <a:spcPts val="95"/>
              </a:spcBef>
            </a:pPr>
            <a:r>
              <a:rPr sz="1600" spc="-165" dirty="0">
                <a:solidFill>
                  <a:srgbClr val="FF0000"/>
                </a:solidFill>
                <a:latin typeface="Verdana"/>
                <a:cs typeface="Verdana"/>
              </a:rPr>
              <a:t>Triển</a:t>
            </a:r>
            <a:r>
              <a:rPr sz="1600" spc="-200" dirty="0">
                <a:solidFill>
                  <a:srgbClr val="FF0000"/>
                </a:solidFill>
                <a:latin typeface="Verdana"/>
                <a:cs typeface="Verdana"/>
              </a:rPr>
              <a:t> </a:t>
            </a:r>
            <a:r>
              <a:rPr sz="1600" spc="-135" dirty="0">
                <a:solidFill>
                  <a:srgbClr val="FF0000"/>
                </a:solidFill>
                <a:latin typeface="Verdana"/>
                <a:cs typeface="Verdana"/>
              </a:rPr>
              <a:t>khai</a:t>
            </a:r>
            <a:r>
              <a:rPr sz="1600" spc="-190" dirty="0">
                <a:solidFill>
                  <a:srgbClr val="FF0000"/>
                </a:solidFill>
                <a:latin typeface="Verdana"/>
                <a:cs typeface="Verdana"/>
              </a:rPr>
              <a:t> </a:t>
            </a:r>
            <a:r>
              <a:rPr sz="1600" spc="-145" dirty="0">
                <a:solidFill>
                  <a:srgbClr val="FF0000"/>
                </a:solidFill>
                <a:latin typeface="Verdana"/>
                <a:cs typeface="Verdana"/>
              </a:rPr>
              <a:t>sáng</a:t>
            </a:r>
            <a:r>
              <a:rPr sz="1600" spc="-204" dirty="0">
                <a:solidFill>
                  <a:srgbClr val="FF0000"/>
                </a:solidFill>
                <a:latin typeface="Verdana"/>
                <a:cs typeface="Verdana"/>
              </a:rPr>
              <a:t> </a:t>
            </a:r>
            <a:r>
              <a:rPr sz="1600" spc="-114" dirty="0">
                <a:solidFill>
                  <a:srgbClr val="FF0000"/>
                </a:solidFill>
                <a:latin typeface="Verdana"/>
                <a:cs typeface="Verdana"/>
              </a:rPr>
              <a:t>tạo, </a:t>
            </a:r>
            <a:r>
              <a:rPr sz="1600" spc="-160" dirty="0">
                <a:solidFill>
                  <a:srgbClr val="FF0000"/>
                </a:solidFill>
                <a:latin typeface="Verdana"/>
                <a:cs typeface="Verdana"/>
              </a:rPr>
              <a:t>đồng</a:t>
            </a:r>
            <a:r>
              <a:rPr sz="1600" spc="-190" dirty="0">
                <a:solidFill>
                  <a:srgbClr val="FF0000"/>
                </a:solidFill>
                <a:latin typeface="Verdana"/>
                <a:cs typeface="Verdana"/>
              </a:rPr>
              <a:t> </a:t>
            </a:r>
            <a:r>
              <a:rPr sz="1600" spc="-25" dirty="0">
                <a:solidFill>
                  <a:srgbClr val="FF0000"/>
                </a:solidFill>
                <a:latin typeface="Verdana"/>
                <a:cs typeface="Verdana"/>
              </a:rPr>
              <a:t>bộ</a:t>
            </a:r>
            <a:endParaRPr sz="1600" dirty="0">
              <a:solidFill>
                <a:srgbClr val="FF0000"/>
              </a:solidFill>
              <a:latin typeface="Verdana"/>
              <a:cs typeface="Verdana"/>
            </a:endParaRPr>
          </a:p>
          <a:p>
            <a:pPr marL="739775">
              <a:lnSpc>
                <a:spcPct val="100000"/>
              </a:lnSpc>
              <a:spcBef>
                <a:spcPts val="1835"/>
              </a:spcBef>
            </a:pPr>
            <a:r>
              <a:rPr sz="2000" b="1" spc="-20" dirty="0">
                <a:solidFill>
                  <a:srgbClr val="FFFFFF"/>
                </a:solidFill>
                <a:latin typeface="Arial"/>
                <a:cs typeface="Arial"/>
              </a:rPr>
              <a:t>Nhất</a:t>
            </a:r>
            <a:r>
              <a:rPr sz="2000" b="1" spc="-125" dirty="0">
                <a:solidFill>
                  <a:srgbClr val="FFFFFF"/>
                </a:solidFill>
                <a:latin typeface="Arial"/>
                <a:cs typeface="Arial"/>
              </a:rPr>
              <a:t> </a:t>
            </a:r>
            <a:r>
              <a:rPr sz="2000" b="1" spc="-25" dirty="0">
                <a:solidFill>
                  <a:srgbClr val="FFFFFF"/>
                </a:solidFill>
                <a:latin typeface="Arial"/>
                <a:cs typeface="Arial"/>
              </a:rPr>
              <a:t>tâm</a:t>
            </a:r>
            <a:endParaRPr sz="2000" dirty="0">
              <a:latin typeface="Arial"/>
              <a:cs typeface="Arial"/>
            </a:endParaRPr>
          </a:p>
        </p:txBody>
      </p:sp>
      <p:grpSp>
        <p:nvGrpSpPr>
          <p:cNvPr id="16" name="object 16"/>
          <p:cNvGrpSpPr/>
          <p:nvPr/>
        </p:nvGrpSpPr>
        <p:grpSpPr>
          <a:xfrm>
            <a:off x="2054351" y="597154"/>
            <a:ext cx="8095615" cy="2938145"/>
            <a:chOff x="2054351" y="597154"/>
            <a:chExt cx="8095615" cy="2938145"/>
          </a:xfrm>
        </p:grpSpPr>
        <p:sp>
          <p:nvSpPr>
            <p:cNvPr id="17" name="object 17"/>
            <p:cNvSpPr/>
            <p:nvPr/>
          </p:nvSpPr>
          <p:spPr>
            <a:xfrm>
              <a:off x="2054352" y="597153"/>
              <a:ext cx="8095615" cy="2938145"/>
            </a:xfrm>
            <a:custGeom>
              <a:avLst/>
              <a:gdLst/>
              <a:ahLst/>
              <a:cxnLst/>
              <a:rect l="l" t="t" r="r" b="b"/>
              <a:pathLst>
                <a:path w="8095615" h="2938145">
                  <a:moveTo>
                    <a:pt x="376047" y="2750058"/>
                  </a:moveTo>
                  <a:lnTo>
                    <a:pt x="300990" y="2674874"/>
                  </a:lnTo>
                  <a:lnTo>
                    <a:pt x="315671" y="2659799"/>
                  </a:lnTo>
                  <a:lnTo>
                    <a:pt x="330682" y="2652865"/>
                  </a:lnTo>
                  <a:lnTo>
                    <a:pt x="345287" y="2646997"/>
                  </a:lnTo>
                  <a:lnTo>
                    <a:pt x="358775" y="2635123"/>
                  </a:lnTo>
                  <a:lnTo>
                    <a:pt x="366395" y="2621407"/>
                  </a:lnTo>
                  <a:lnTo>
                    <a:pt x="368007" y="2606827"/>
                  </a:lnTo>
                  <a:lnTo>
                    <a:pt x="364515" y="2592933"/>
                  </a:lnTo>
                  <a:lnTo>
                    <a:pt x="356870" y="2581275"/>
                  </a:lnTo>
                  <a:lnTo>
                    <a:pt x="345630" y="2574137"/>
                  </a:lnTo>
                  <a:lnTo>
                    <a:pt x="330860" y="2570581"/>
                  </a:lnTo>
                  <a:lnTo>
                    <a:pt x="314718" y="2572601"/>
                  </a:lnTo>
                  <a:lnTo>
                    <a:pt x="299339" y="2582164"/>
                  </a:lnTo>
                  <a:lnTo>
                    <a:pt x="289293" y="2598458"/>
                  </a:lnTo>
                  <a:lnTo>
                    <a:pt x="285343" y="2611374"/>
                  </a:lnTo>
                  <a:lnTo>
                    <a:pt x="280136" y="2624213"/>
                  </a:lnTo>
                  <a:lnTo>
                    <a:pt x="266319" y="2640203"/>
                  </a:lnTo>
                  <a:lnTo>
                    <a:pt x="188087" y="2561971"/>
                  </a:lnTo>
                  <a:lnTo>
                    <a:pt x="111887" y="2638171"/>
                  </a:lnTo>
                  <a:lnTo>
                    <a:pt x="127939" y="2652141"/>
                  </a:lnTo>
                  <a:lnTo>
                    <a:pt x="140779" y="2657437"/>
                  </a:lnTo>
                  <a:lnTo>
                    <a:pt x="153708" y="2661412"/>
                  </a:lnTo>
                  <a:lnTo>
                    <a:pt x="170053" y="2671445"/>
                  </a:lnTo>
                  <a:lnTo>
                    <a:pt x="179616" y="2686786"/>
                  </a:lnTo>
                  <a:lnTo>
                    <a:pt x="181635" y="2702928"/>
                  </a:lnTo>
                  <a:lnTo>
                    <a:pt x="178079" y="2717723"/>
                  </a:lnTo>
                  <a:lnTo>
                    <a:pt x="170942" y="2728976"/>
                  </a:lnTo>
                  <a:lnTo>
                    <a:pt x="159232" y="2736634"/>
                  </a:lnTo>
                  <a:lnTo>
                    <a:pt x="145351" y="2740114"/>
                  </a:lnTo>
                  <a:lnTo>
                    <a:pt x="130784" y="2738463"/>
                  </a:lnTo>
                  <a:lnTo>
                    <a:pt x="117094" y="2730754"/>
                  </a:lnTo>
                  <a:lnTo>
                    <a:pt x="105232" y="2717279"/>
                  </a:lnTo>
                  <a:lnTo>
                    <a:pt x="99390" y="2702661"/>
                  </a:lnTo>
                  <a:lnTo>
                    <a:pt x="92417" y="2687612"/>
                  </a:lnTo>
                  <a:lnTo>
                    <a:pt x="77216" y="2672842"/>
                  </a:lnTo>
                  <a:lnTo>
                    <a:pt x="0" y="2750058"/>
                  </a:lnTo>
                  <a:lnTo>
                    <a:pt x="75184" y="2825242"/>
                  </a:lnTo>
                  <a:lnTo>
                    <a:pt x="60528" y="2840012"/>
                  </a:lnTo>
                  <a:lnTo>
                    <a:pt x="45618" y="2846819"/>
                  </a:lnTo>
                  <a:lnTo>
                    <a:pt x="31140" y="2852661"/>
                  </a:lnTo>
                  <a:lnTo>
                    <a:pt x="17780" y="2864485"/>
                  </a:lnTo>
                  <a:lnTo>
                    <a:pt x="10147" y="2878188"/>
                  </a:lnTo>
                  <a:lnTo>
                    <a:pt x="8534" y="2892742"/>
                  </a:lnTo>
                  <a:lnTo>
                    <a:pt x="12026" y="2906636"/>
                  </a:lnTo>
                  <a:lnTo>
                    <a:pt x="19685" y="2918333"/>
                  </a:lnTo>
                  <a:lnTo>
                    <a:pt x="30861" y="2925483"/>
                  </a:lnTo>
                  <a:lnTo>
                    <a:pt x="45631" y="2929039"/>
                  </a:lnTo>
                  <a:lnTo>
                    <a:pt x="61810" y="2927019"/>
                  </a:lnTo>
                  <a:lnTo>
                    <a:pt x="77216" y="2917444"/>
                  </a:lnTo>
                  <a:lnTo>
                    <a:pt x="87198" y="2901226"/>
                  </a:lnTo>
                  <a:lnTo>
                    <a:pt x="91147" y="2888335"/>
                  </a:lnTo>
                  <a:lnTo>
                    <a:pt x="96278" y="2875584"/>
                  </a:lnTo>
                  <a:lnTo>
                    <a:pt x="109855" y="2859786"/>
                  </a:lnTo>
                  <a:lnTo>
                    <a:pt x="188087" y="2938018"/>
                  </a:lnTo>
                  <a:lnTo>
                    <a:pt x="266573" y="2859532"/>
                  </a:lnTo>
                  <a:lnTo>
                    <a:pt x="250913" y="2846298"/>
                  </a:lnTo>
                  <a:lnTo>
                    <a:pt x="238264" y="2841282"/>
                  </a:lnTo>
                  <a:lnTo>
                    <a:pt x="225437" y="2837357"/>
                  </a:lnTo>
                  <a:lnTo>
                    <a:pt x="209296" y="2827401"/>
                  </a:lnTo>
                  <a:lnTo>
                    <a:pt x="199720" y="2812008"/>
                  </a:lnTo>
                  <a:lnTo>
                    <a:pt x="197700" y="2795828"/>
                  </a:lnTo>
                  <a:lnTo>
                    <a:pt x="201256" y="2781058"/>
                  </a:lnTo>
                  <a:lnTo>
                    <a:pt x="208407" y="2769870"/>
                  </a:lnTo>
                  <a:lnTo>
                    <a:pt x="220052" y="2762224"/>
                  </a:lnTo>
                  <a:lnTo>
                    <a:pt x="233946" y="2758732"/>
                  </a:lnTo>
                  <a:lnTo>
                    <a:pt x="248526" y="2760345"/>
                  </a:lnTo>
                  <a:lnTo>
                    <a:pt x="262255" y="2767965"/>
                  </a:lnTo>
                  <a:lnTo>
                    <a:pt x="274027" y="2781287"/>
                  </a:lnTo>
                  <a:lnTo>
                    <a:pt x="279857" y="2795676"/>
                  </a:lnTo>
                  <a:lnTo>
                    <a:pt x="286550" y="2810459"/>
                  </a:lnTo>
                  <a:lnTo>
                    <a:pt x="300990" y="2824988"/>
                  </a:lnTo>
                  <a:lnTo>
                    <a:pt x="376047" y="2750058"/>
                  </a:lnTo>
                  <a:close/>
                </a:path>
                <a:path w="8095615" h="2938145">
                  <a:moveTo>
                    <a:pt x="2884030" y="2259368"/>
                  </a:moveTo>
                  <a:lnTo>
                    <a:pt x="2869412" y="2216874"/>
                  </a:lnTo>
                  <a:lnTo>
                    <a:pt x="2860560" y="2206688"/>
                  </a:lnTo>
                  <a:lnTo>
                    <a:pt x="2839910" y="2182965"/>
                  </a:lnTo>
                  <a:lnTo>
                    <a:pt x="2836735" y="2181402"/>
                  </a:lnTo>
                  <a:lnTo>
                    <a:pt x="2836735" y="2265946"/>
                  </a:lnTo>
                  <a:lnTo>
                    <a:pt x="2835021" y="2293493"/>
                  </a:lnTo>
                  <a:lnTo>
                    <a:pt x="2822752" y="2318156"/>
                  </a:lnTo>
                  <a:lnTo>
                    <a:pt x="2802661" y="2335631"/>
                  </a:lnTo>
                  <a:lnTo>
                    <a:pt x="2777477" y="2344293"/>
                  </a:lnTo>
                  <a:lnTo>
                    <a:pt x="2749931" y="2342515"/>
                  </a:lnTo>
                  <a:lnTo>
                    <a:pt x="2725204" y="2330259"/>
                  </a:lnTo>
                  <a:lnTo>
                    <a:pt x="2707729" y="2310168"/>
                  </a:lnTo>
                  <a:lnTo>
                    <a:pt x="2699156" y="2285250"/>
                  </a:lnTo>
                  <a:lnTo>
                    <a:pt x="2699156" y="2283510"/>
                  </a:lnTo>
                  <a:lnTo>
                    <a:pt x="2700782" y="2257425"/>
                  </a:lnTo>
                  <a:lnTo>
                    <a:pt x="2713037" y="2232787"/>
                  </a:lnTo>
                  <a:lnTo>
                    <a:pt x="2733129" y="2215350"/>
                  </a:lnTo>
                  <a:lnTo>
                    <a:pt x="2758313" y="2206688"/>
                  </a:lnTo>
                  <a:lnTo>
                    <a:pt x="2785872" y="2208403"/>
                  </a:lnTo>
                  <a:lnTo>
                    <a:pt x="2810586" y="2220671"/>
                  </a:lnTo>
                  <a:lnTo>
                    <a:pt x="2828061" y="2240762"/>
                  </a:lnTo>
                  <a:lnTo>
                    <a:pt x="2836735" y="2265946"/>
                  </a:lnTo>
                  <a:lnTo>
                    <a:pt x="2836735" y="2181402"/>
                  </a:lnTo>
                  <a:lnTo>
                    <a:pt x="2798191" y="2162302"/>
                  </a:lnTo>
                  <a:lnTo>
                    <a:pt x="2751734" y="2159381"/>
                  </a:lnTo>
                  <a:lnTo>
                    <a:pt x="2709227" y="2173986"/>
                  </a:lnTo>
                  <a:lnTo>
                    <a:pt x="2675280" y="2203450"/>
                  </a:lnTo>
                  <a:lnTo>
                    <a:pt x="2654554" y="2245106"/>
                  </a:lnTo>
                  <a:lnTo>
                    <a:pt x="2651645" y="2291613"/>
                  </a:lnTo>
                  <a:lnTo>
                    <a:pt x="2666301" y="2334120"/>
                  </a:lnTo>
                  <a:lnTo>
                    <a:pt x="2695803" y="2368042"/>
                  </a:lnTo>
                  <a:lnTo>
                    <a:pt x="2737485" y="2388743"/>
                  </a:lnTo>
                  <a:lnTo>
                    <a:pt x="2783979" y="2391600"/>
                  </a:lnTo>
                  <a:lnTo>
                    <a:pt x="2826486" y="2376957"/>
                  </a:lnTo>
                  <a:lnTo>
                    <a:pt x="2860408" y="2347480"/>
                  </a:lnTo>
                  <a:lnTo>
                    <a:pt x="2861983" y="2344293"/>
                  </a:lnTo>
                  <a:lnTo>
                    <a:pt x="2881122" y="2305812"/>
                  </a:lnTo>
                  <a:lnTo>
                    <a:pt x="2884030" y="2259368"/>
                  </a:lnTo>
                  <a:close/>
                </a:path>
                <a:path w="8095615" h="2938145">
                  <a:moveTo>
                    <a:pt x="2957322" y="2300732"/>
                  </a:moveTo>
                  <a:lnTo>
                    <a:pt x="2919603" y="2279777"/>
                  </a:lnTo>
                  <a:lnTo>
                    <a:pt x="2919514" y="2267420"/>
                  </a:lnTo>
                  <a:lnTo>
                    <a:pt x="2918790" y="2257933"/>
                  </a:lnTo>
                  <a:lnTo>
                    <a:pt x="2917113" y="2247277"/>
                  </a:lnTo>
                  <a:lnTo>
                    <a:pt x="2914650" y="2236851"/>
                  </a:lnTo>
                  <a:lnTo>
                    <a:pt x="2944876" y="2209546"/>
                  </a:lnTo>
                  <a:lnTo>
                    <a:pt x="2923298" y="2169033"/>
                  </a:lnTo>
                  <a:lnTo>
                    <a:pt x="2917698" y="2158492"/>
                  </a:lnTo>
                  <a:lnTo>
                    <a:pt x="2902293" y="2162327"/>
                  </a:lnTo>
                  <a:lnTo>
                    <a:pt x="2902293" y="2267420"/>
                  </a:lnTo>
                  <a:lnTo>
                    <a:pt x="2897886" y="2310257"/>
                  </a:lnTo>
                  <a:lnTo>
                    <a:pt x="2880258" y="2349614"/>
                  </a:lnTo>
                  <a:lnTo>
                    <a:pt x="2852229" y="2380361"/>
                  </a:lnTo>
                  <a:lnTo>
                    <a:pt x="2816529" y="2400973"/>
                  </a:lnTo>
                  <a:lnTo>
                    <a:pt x="2775889" y="2409875"/>
                  </a:lnTo>
                  <a:lnTo>
                    <a:pt x="2733040" y="2405507"/>
                  </a:lnTo>
                  <a:lnTo>
                    <a:pt x="2693682" y="2387841"/>
                  </a:lnTo>
                  <a:lnTo>
                    <a:pt x="2686596" y="2381377"/>
                  </a:lnTo>
                  <a:lnTo>
                    <a:pt x="2662936" y="2359812"/>
                  </a:lnTo>
                  <a:lnTo>
                    <a:pt x="2642324" y="2324125"/>
                  </a:lnTo>
                  <a:lnTo>
                    <a:pt x="2633421" y="2283510"/>
                  </a:lnTo>
                  <a:lnTo>
                    <a:pt x="2637790" y="2240661"/>
                  </a:lnTo>
                  <a:lnTo>
                    <a:pt x="2655455" y="2201316"/>
                  </a:lnTo>
                  <a:lnTo>
                    <a:pt x="2683497" y="2170569"/>
                  </a:lnTo>
                  <a:lnTo>
                    <a:pt x="2719197" y="2149957"/>
                  </a:lnTo>
                  <a:lnTo>
                    <a:pt x="2759849" y="2141055"/>
                  </a:lnTo>
                  <a:lnTo>
                    <a:pt x="2802763" y="2145411"/>
                  </a:lnTo>
                  <a:lnTo>
                    <a:pt x="2842056" y="2163089"/>
                  </a:lnTo>
                  <a:lnTo>
                    <a:pt x="2872803" y="2191118"/>
                  </a:lnTo>
                  <a:lnTo>
                    <a:pt x="2893403" y="2226792"/>
                  </a:lnTo>
                  <a:lnTo>
                    <a:pt x="2902293" y="2267420"/>
                  </a:lnTo>
                  <a:lnTo>
                    <a:pt x="2902293" y="2162327"/>
                  </a:lnTo>
                  <a:lnTo>
                    <a:pt x="2875280" y="2169033"/>
                  </a:lnTo>
                  <a:lnTo>
                    <a:pt x="2868117" y="2161984"/>
                  </a:lnTo>
                  <a:lnTo>
                    <a:pt x="2860383" y="2155507"/>
                  </a:lnTo>
                  <a:lnTo>
                    <a:pt x="2852128" y="2149614"/>
                  </a:lnTo>
                  <a:lnTo>
                    <a:pt x="2843403" y="2144268"/>
                  </a:lnTo>
                  <a:lnTo>
                    <a:pt x="2844927" y="2144649"/>
                  </a:lnTo>
                  <a:lnTo>
                    <a:pt x="2844927" y="2144268"/>
                  </a:lnTo>
                  <a:lnTo>
                    <a:pt x="2844977" y="2141055"/>
                  </a:lnTo>
                  <a:lnTo>
                    <a:pt x="2845155" y="2130171"/>
                  </a:lnTo>
                  <a:lnTo>
                    <a:pt x="2845689" y="2097024"/>
                  </a:lnTo>
                  <a:lnTo>
                    <a:pt x="2789682" y="2082038"/>
                  </a:lnTo>
                  <a:lnTo>
                    <a:pt x="2766568" y="2123694"/>
                  </a:lnTo>
                  <a:lnTo>
                    <a:pt x="2768092" y="2124075"/>
                  </a:lnTo>
                  <a:lnTo>
                    <a:pt x="2757208" y="2124367"/>
                  </a:lnTo>
                  <a:lnTo>
                    <a:pt x="2746514" y="2125459"/>
                  </a:lnTo>
                  <a:lnTo>
                    <a:pt x="2736024" y="2127389"/>
                  </a:lnTo>
                  <a:lnTo>
                    <a:pt x="2725801" y="2130171"/>
                  </a:lnTo>
                  <a:lnTo>
                    <a:pt x="2726182" y="2129917"/>
                  </a:lnTo>
                  <a:lnTo>
                    <a:pt x="2691892" y="2096897"/>
                  </a:lnTo>
                  <a:lnTo>
                    <a:pt x="2642743" y="2127504"/>
                  </a:lnTo>
                  <a:lnTo>
                    <a:pt x="2656967" y="2171700"/>
                  </a:lnTo>
                  <a:lnTo>
                    <a:pt x="2651226" y="2178100"/>
                  </a:lnTo>
                  <a:lnTo>
                    <a:pt x="2645854" y="2184895"/>
                  </a:lnTo>
                  <a:lnTo>
                    <a:pt x="2640850" y="2192045"/>
                  </a:lnTo>
                  <a:lnTo>
                    <a:pt x="2636266" y="2199513"/>
                  </a:lnTo>
                  <a:lnTo>
                    <a:pt x="2593594" y="2198751"/>
                  </a:lnTo>
                  <a:lnTo>
                    <a:pt x="2578608" y="2254758"/>
                  </a:lnTo>
                  <a:lnTo>
                    <a:pt x="2615819" y="2275459"/>
                  </a:lnTo>
                  <a:lnTo>
                    <a:pt x="2616149" y="2285250"/>
                  </a:lnTo>
                  <a:lnTo>
                    <a:pt x="2617127" y="2294928"/>
                  </a:lnTo>
                  <a:lnTo>
                    <a:pt x="2618765" y="2304465"/>
                  </a:lnTo>
                  <a:lnTo>
                    <a:pt x="2621026" y="2313813"/>
                  </a:lnTo>
                  <a:lnTo>
                    <a:pt x="2589403" y="2339467"/>
                  </a:lnTo>
                  <a:lnTo>
                    <a:pt x="2613914" y="2392045"/>
                  </a:lnTo>
                  <a:lnTo>
                    <a:pt x="2660650" y="2382901"/>
                  </a:lnTo>
                  <a:lnTo>
                    <a:pt x="2659888" y="2381377"/>
                  </a:lnTo>
                  <a:lnTo>
                    <a:pt x="2667025" y="2388425"/>
                  </a:lnTo>
                  <a:lnTo>
                    <a:pt x="2674696" y="2394902"/>
                  </a:lnTo>
                  <a:lnTo>
                    <a:pt x="2682862" y="2400808"/>
                  </a:lnTo>
                  <a:lnTo>
                    <a:pt x="2691511" y="2406142"/>
                  </a:lnTo>
                  <a:lnTo>
                    <a:pt x="2690749" y="2451100"/>
                  </a:lnTo>
                  <a:lnTo>
                    <a:pt x="2746756" y="2466086"/>
                  </a:lnTo>
                  <a:lnTo>
                    <a:pt x="2768600" y="2426843"/>
                  </a:lnTo>
                  <a:lnTo>
                    <a:pt x="2779674" y="2426436"/>
                  </a:lnTo>
                  <a:lnTo>
                    <a:pt x="2790609" y="2425217"/>
                  </a:lnTo>
                  <a:lnTo>
                    <a:pt x="2801328" y="2423147"/>
                  </a:lnTo>
                  <a:lnTo>
                    <a:pt x="2811780" y="2420239"/>
                  </a:lnTo>
                  <a:lnTo>
                    <a:pt x="2807462" y="2423287"/>
                  </a:lnTo>
                  <a:lnTo>
                    <a:pt x="2843403" y="2454529"/>
                  </a:lnTo>
                  <a:lnTo>
                    <a:pt x="2890901" y="2421382"/>
                  </a:lnTo>
                  <a:lnTo>
                    <a:pt x="2890456" y="2420239"/>
                  </a:lnTo>
                  <a:lnTo>
                    <a:pt x="2886456" y="2409875"/>
                  </a:lnTo>
                  <a:lnTo>
                    <a:pt x="2875788" y="2382139"/>
                  </a:lnTo>
                  <a:lnTo>
                    <a:pt x="2881528" y="2376093"/>
                  </a:lnTo>
                  <a:lnTo>
                    <a:pt x="2886938" y="2369718"/>
                  </a:lnTo>
                  <a:lnTo>
                    <a:pt x="2891942" y="2362987"/>
                  </a:lnTo>
                  <a:lnTo>
                    <a:pt x="2896489" y="2355850"/>
                  </a:lnTo>
                  <a:lnTo>
                    <a:pt x="2942336" y="2356612"/>
                  </a:lnTo>
                  <a:lnTo>
                    <a:pt x="2942539" y="2355850"/>
                  </a:lnTo>
                  <a:lnTo>
                    <a:pt x="2957322" y="2300732"/>
                  </a:lnTo>
                  <a:close/>
                </a:path>
                <a:path w="8095615" h="2938145">
                  <a:moveTo>
                    <a:pt x="2959608" y="2172970"/>
                  </a:moveTo>
                  <a:lnTo>
                    <a:pt x="2958465" y="2174240"/>
                  </a:lnTo>
                  <a:lnTo>
                    <a:pt x="2958973" y="2175129"/>
                  </a:lnTo>
                  <a:lnTo>
                    <a:pt x="2959608" y="2172970"/>
                  </a:lnTo>
                  <a:close/>
                </a:path>
                <a:path w="8095615" h="2938145">
                  <a:moveTo>
                    <a:pt x="3673475" y="656844"/>
                  </a:moveTo>
                  <a:lnTo>
                    <a:pt x="3544697" y="546481"/>
                  </a:lnTo>
                  <a:lnTo>
                    <a:pt x="3541776" y="554736"/>
                  </a:lnTo>
                  <a:lnTo>
                    <a:pt x="3482340" y="855091"/>
                  </a:lnTo>
                  <a:lnTo>
                    <a:pt x="3482429" y="884707"/>
                  </a:lnTo>
                  <a:lnTo>
                    <a:pt x="3493465" y="911059"/>
                  </a:lnTo>
                  <a:lnTo>
                    <a:pt x="3513569" y="931341"/>
                  </a:lnTo>
                  <a:lnTo>
                    <a:pt x="3540887" y="942721"/>
                  </a:lnTo>
                  <a:lnTo>
                    <a:pt x="3570478" y="942555"/>
                  </a:lnTo>
                  <a:lnTo>
                    <a:pt x="3617074" y="911364"/>
                  </a:lnTo>
                  <a:lnTo>
                    <a:pt x="3637432" y="838631"/>
                  </a:lnTo>
                  <a:lnTo>
                    <a:pt x="3655479" y="747776"/>
                  </a:lnTo>
                  <a:lnTo>
                    <a:pt x="3673475" y="656844"/>
                  </a:lnTo>
                  <a:close/>
                </a:path>
                <a:path w="8095615" h="2938145">
                  <a:moveTo>
                    <a:pt x="3911092" y="1076198"/>
                  </a:moveTo>
                  <a:lnTo>
                    <a:pt x="3813302" y="1063117"/>
                  </a:lnTo>
                  <a:lnTo>
                    <a:pt x="3765804" y="1043432"/>
                  </a:lnTo>
                  <a:lnTo>
                    <a:pt x="3627628" y="1740916"/>
                  </a:lnTo>
                  <a:lnTo>
                    <a:pt x="3626739" y="1745996"/>
                  </a:lnTo>
                  <a:lnTo>
                    <a:pt x="3626231" y="1751076"/>
                  </a:lnTo>
                  <a:lnTo>
                    <a:pt x="3626231" y="1756029"/>
                  </a:lnTo>
                  <a:lnTo>
                    <a:pt x="3626485" y="1758188"/>
                  </a:lnTo>
                  <a:lnTo>
                    <a:pt x="3621278" y="1784223"/>
                  </a:lnTo>
                  <a:lnTo>
                    <a:pt x="3621417" y="1813344"/>
                  </a:lnTo>
                  <a:lnTo>
                    <a:pt x="3632276" y="1839214"/>
                  </a:lnTo>
                  <a:lnTo>
                    <a:pt x="3652012" y="1859089"/>
                  </a:lnTo>
                  <a:lnTo>
                    <a:pt x="3678809" y="1870202"/>
                  </a:lnTo>
                  <a:lnTo>
                    <a:pt x="3707917" y="1870113"/>
                  </a:lnTo>
                  <a:lnTo>
                    <a:pt x="3733800" y="1859254"/>
                  </a:lnTo>
                  <a:lnTo>
                    <a:pt x="3753675" y="1839493"/>
                  </a:lnTo>
                  <a:lnTo>
                    <a:pt x="3764788" y="1812671"/>
                  </a:lnTo>
                  <a:lnTo>
                    <a:pt x="3772408" y="1774698"/>
                  </a:lnTo>
                  <a:lnTo>
                    <a:pt x="3773805" y="1769872"/>
                  </a:lnTo>
                  <a:lnTo>
                    <a:pt x="3911092" y="1076198"/>
                  </a:lnTo>
                  <a:close/>
                </a:path>
                <a:path w="8095615" h="2938145">
                  <a:moveTo>
                    <a:pt x="4264406" y="176657"/>
                  </a:moveTo>
                  <a:lnTo>
                    <a:pt x="4257789" y="127673"/>
                  </a:lnTo>
                  <a:lnTo>
                    <a:pt x="4238625" y="83947"/>
                  </a:lnTo>
                  <a:lnTo>
                    <a:pt x="4208830" y="47434"/>
                  </a:lnTo>
                  <a:lnTo>
                    <a:pt x="4170337" y="20078"/>
                  </a:lnTo>
                  <a:lnTo>
                    <a:pt x="4125087" y="3810"/>
                  </a:lnTo>
                  <a:lnTo>
                    <a:pt x="4089781" y="0"/>
                  </a:lnTo>
                  <a:lnTo>
                    <a:pt x="4043032" y="6032"/>
                  </a:lnTo>
                  <a:lnTo>
                    <a:pt x="4000970" y="23520"/>
                  </a:lnTo>
                  <a:lnTo>
                    <a:pt x="3965257" y="50812"/>
                  </a:lnTo>
                  <a:lnTo>
                    <a:pt x="3937584" y="86220"/>
                  </a:lnTo>
                  <a:lnTo>
                    <a:pt x="3919639" y="128092"/>
                  </a:lnTo>
                  <a:lnTo>
                    <a:pt x="3913124" y="174752"/>
                  </a:lnTo>
                  <a:lnTo>
                    <a:pt x="3919143" y="221449"/>
                  </a:lnTo>
                  <a:lnTo>
                    <a:pt x="3936631" y="263474"/>
                  </a:lnTo>
                  <a:lnTo>
                    <a:pt x="3963898" y="299173"/>
                  </a:lnTo>
                  <a:lnTo>
                    <a:pt x="3999293" y="326834"/>
                  </a:lnTo>
                  <a:lnTo>
                    <a:pt x="4041127" y="344766"/>
                  </a:lnTo>
                  <a:lnTo>
                    <a:pt x="4087749" y="351282"/>
                  </a:lnTo>
                  <a:lnTo>
                    <a:pt x="4134485" y="345262"/>
                  </a:lnTo>
                  <a:lnTo>
                    <a:pt x="4176547" y="327774"/>
                  </a:lnTo>
                  <a:lnTo>
                    <a:pt x="4212272" y="300507"/>
                  </a:lnTo>
                  <a:lnTo>
                    <a:pt x="4239933" y="265112"/>
                  </a:lnTo>
                  <a:lnTo>
                    <a:pt x="4257878" y="223278"/>
                  </a:lnTo>
                  <a:lnTo>
                    <a:pt x="4264406" y="176657"/>
                  </a:lnTo>
                  <a:close/>
                </a:path>
                <a:path w="8095615" h="2938145">
                  <a:moveTo>
                    <a:pt x="4344619" y="733158"/>
                  </a:moveTo>
                  <a:lnTo>
                    <a:pt x="4336059" y="705904"/>
                  </a:lnTo>
                  <a:lnTo>
                    <a:pt x="4317924" y="683844"/>
                  </a:lnTo>
                  <a:lnTo>
                    <a:pt x="4291838" y="669925"/>
                  </a:lnTo>
                  <a:lnTo>
                    <a:pt x="4135247" y="623316"/>
                  </a:lnTo>
                  <a:lnTo>
                    <a:pt x="4107307" y="770382"/>
                  </a:lnTo>
                  <a:lnTo>
                    <a:pt x="4249293" y="812673"/>
                  </a:lnTo>
                  <a:lnTo>
                    <a:pt x="4278719" y="815378"/>
                  </a:lnTo>
                  <a:lnTo>
                    <a:pt x="4305973" y="806856"/>
                  </a:lnTo>
                  <a:lnTo>
                    <a:pt x="4328058" y="788733"/>
                  </a:lnTo>
                  <a:lnTo>
                    <a:pt x="4342003" y="762635"/>
                  </a:lnTo>
                  <a:lnTo>
                    <a:pt x="4344619" y="733158"/>
                  </a:lnTo>
                  <a:close/>
                </a:path>
                <a:path w="8095615" h="2938145">
                  <a:moveTo>
                    <a:pt x="4360926" y="1074928"/>
                  </a:moveTo>
                  <a:lnTo>
                    <a:pt x="4351972" y="1032357"/>
                  </a:lnTo>
                  <a:lnTo>
                    <a:pt x="4321683" y="1002538"/>
                  </a:lnTo>
                  <a:lnTo>
                    <a:pt x="4320032" y="1002030"/>
                  </a:lnTo>
                  <a:lnTo>
                    <a:pt x="4318000" y="999744"/>
                  </a:lnTo>
                  <a:lnTo>
                    <a:pt x="4026408" y="913765"/>
                  </a:lnTo>
                  <a:lnTo>
                    <a:pt x="4108310" y="521208"/>
                  </a:lnTo>
                  <a:lnTo>
                    <a:pt x="4112641" y="500507"/>
                  </a:lnTo>
                  <a:lnTo>
                    <a:pt x="4114165" y="493522"/>
                  </a:lnTo>
                  <a:lnTo>
                    <a:pt x="4114927" y="486537"/>
                  </a:lnTo>
                  <a:lnTo>
                    <a:pt x="4114927" y="479679"/>
                  </a:lnTo>
                  <a:lnTo>
                    <a:pt x="4114419" y="474853"/>
                  </a:lnTo>
                  <a:lnTo>
                    <a:pt x="4114673" y="473964"/>
                  </a:lnTo>
                  <a:lnTo>
                    <a:pt x="4103967" y="422109"/>
                  </a:lnTo>
                  <a:lnTo>
                    <a:pt x="4070096" y="393954"/>
                  </a:lnTo>
                  <a:lnTo>
                    <a:pt x="3977830" y="358495"/>
                  </a:lnTo>
                  <a:lnTo>
                    <a:pt x="3930523" y="341185"/>
                  </a:lnTo>
                  <a:lnTo>
                    <a:pt x="3895979" y="330073"/>
                  </a:lnTo>
                  <a:lnTo>
                    <a:pt x="3888841" y="331292"/>
                  </a:lnTo>
                  <a:lnTo>
                    <a:pt x="3621151" y="481457"/>
                  </a:lnTo>
                  <a:lnTo>
                    <a:pt x="3604387" y="496316"/>
                  </a:lnTo>
                  <a:lnTo>
                    <a:pt x="3599688" y="496316"/>
                  </a:lnTo>
                  <a:lnTo>
                    <a:pt x="3592195" y="498983"/>
                  </a:lnTo>
                  <a:lnTo>
                    <a:pt x="3711448" y="601345"/>
                  </a:lnTo>
                  <a:lnTo>
                    <a:pt x="3850894" y="521208"/>
                  </a:lnTo>
                  <a:lnTo>
                    <a:pt x="3771519" y="901319"/>
                  </a:lnTo>
                  <a:lnTo>
                    <a:pt x="3771265" y="931341"/>
                  </a:lnTo>
                  <a:lnTo>
                    <a:pt x="3771252" y="942721"/>
                  </a:lnTo>
                  <a:lnTo>
                    <a:pt x="3786162" y="979335"/>
                  </a:lnTo>
                  <a:lnTo>
                    <a:pt x="3813899" y="1007808"/>
                  </a:lnTo>
                  <a:lnTo>
                    <a:pt x="3851783" y="1024001"/>
                  </a:lnTo>
                  <a:lnTo>
                    <a:pt x="3895598" y="1033145"/>
                  </a:lnTo>
                  <a:lnTo>
                    <a:pt x="3898519" y="1033145"/>
                  </a:lnTo>
                  <a:lnTo>
                    <a:pt x="4207510" y="1117854"/>
                  </a:lnTo>
                  <a:lnTo>
                    <a:pt x="4179316" y="1434846"/>
                  </a:lnTo>
                  <a:lnTo>
                    <a:pt x="4179824" y="1434846"/>
                  </a:lnTo>
                  <a:lnTo>
                    <a:pt x="4179824" y="1448181"/>
                  </a:lnTo>
                  <a:lnTo>
                    <a:pt x="4186707" y="1472171"/>
                  </a:lnTo>
                  <a:lnTo>
                    <a:pt x="4200906" y="1492123"/>
                  </a:lnTo>
                  <a:lnTo>
                    <a:pt x="4220997" y="1506372"/>
                  </a:lnTo>
                  <a:lnTo>
                    <a:pt x="4245610" y="1513205"/>
                  </a:lnTo>
                  <a:lnTo>
                    <a:pt x="4267593" y="1511960"/>
                  </a:lnTo>
                  <a:lnTo>
                    <a:pt x="4287532" y="1504594"/>
                  </a:lnTo>
                  <a:lnTo>
                    <a:pt x="4304347" y="1492008"/>
                  </a:lnTo>
                  <a:lnTo>
                    <a:pt x="4316984" y="1475105"/>
                  </a:lnTo>
                  <a:lnTo>
                    <a:pt x="4360926" y="1074928"/>
                  </a:lnTo>
                  <a:close/>
                </a:path>
                <a:path w="8095615" h="2938145">
                  <a:moveTo>
                    <a:pt x="8095488" y="1406017"/>
                  </a:moveTo>
                  <a:lnTo>
                    <a:pt x="8069872" y="1374025"/>
                  </a:lnTo>
                  <a:lnTo>
                    <a:pt x="8064881" y="1361059"/>
                  </a:lnTo>
                  <a:lnTo>
                    <a:pt x="8059991" y="1374254"/>
                  </a:lnTo>
                  <a:lnTo>
                    <a:pt x="8052803" y="1385684"/>
                  </a:lnTo>
                  <a:lnTo>
                    <a:pt x="8044015" y="1396047"/>
                  </a:lnTo>
                  <a:lnTo>
                    <a:pt x="8034274" y="1406017"/>
                  </a:lnTo>
                  <a:lnTo>
                    <a:pt x="8041005" y="1404366"/>
                  </a:lnTo>
                  <a:lnTo>
                    <a:pt x="8048244" y="1403350"/>
                  </a:lnTo>
                  <a:lnTo>
                    <a:pt x="8055483" y="1403096"/>
                  </a:lnTo>
                  <a:lnTo>
                    <a:pt x="8046606" y="1435455"/>
                  </a:lnTo>
                  <a:lnTo>
                    <a:pt x="8025803" y="1458810"/>
                  </a:lnTo>
                  <a:lnTo>
                    <a:pt x="7995564" y="1475803"/>
                  </a:lnTo>
                  <a:lnTo>
                    <a:pt x="7958328" y="1489075"/>
                  </a:lnTo>
                  <a:lnTo>
                    <a:pt x="7936103" y="1299591"/>
                  </a:lnTo>
                  <a:lnTo>
                    <a:pt x="8008620" y="1299591"/>
                  </a:lnTo>
                  <a:lnTo>
                    <a:pt x="8009636" y="1302918"/>
                  </a:lnTo>
                  <a:lnTo>
                    <a:pt x="8013509" y="1309293"/>
                  </a:lnTo>
                  <a:lnTo>
                    <a:pt x="8018996" y="1314310"/>
                  </a:lnTo>
                  <a:lnTo>
                    <a:pt x="8025778" y="1317599"/>
                  </a:lnTo>
                  <a:lnTo>
                    <a:pt x="8033512" y="1318768"/>
                  </a:lnTo>
                  <a:lnTo>
                    <a:pt x="8043558" y="1316723"/>
                  </a:lnTo>
                  <a:lnTo>
                    <a:pt x="8051800" y="1311148"/>
                  </a:lnTo>
                  <a:lnTo>
                    <a:pt x="8057375" y="1302893"/>
                  </a:lnTo>
                  <a:lnTo>
                    <a:pt x="8058036" y="1299591"/>
                  </a:lnTo>
                  <a:lnTo>
                    <a:pt x="8059420" y="1292860"/>
                  </a:lnTo>
                  <a:lnTo>
                    <a:pt x="8033512" y="1266952"/>
                  </a:lnTo>
                  <a:lnTo>
                    <a:pt x="8025778" y="1268120"/>
                  </a:lnTo>
                  <a:lnTo>
                    <a:pt x="8018996" y="1271371"/>
                  </a:lnTo>
                  <a:lnTo>
                    <a:pt x="8013509" y="1276388"/>
                  </a:lnTo>
                  <a:lnTo>
                    <a:pt x="8009636" y="1282827"/>
                  </a:lnTo>
                  <a:lnTo>
                    <a:pt x="8008747" y="1285494"/>
                  </a:lnTo>
                  <a:lnTo>
                    <a:pt x="7934452" y="1285494"/>
                  </a:lnTo>
                  <a:lnTo>
                    <a:pt x="7932039" y="1264666"/>
                  </a:lnTo>
                  <a:lnTo>
                    <a:pt x="7937500" y="1261618"/>
                  </a:lnTo>
                  <a:lnTo>
                    <a:pt x="7946047" y="1254264"/>
                  </a:lnTo>
                  <a:lnTo>
                    <a:pt x="7952626" y="1245019"/>
                  </a:lnTo>
                  <a:lnTo>
                    <a:pt x="7954480" y="1240282"/>
                  </a:lnTo>
                  <a:lnTo>
                    <a:pt x="7956829" y="1234300"/>
                  </a:lnTo>
                  <a:lnTo>
                    <a:pt x="7958328" y="1222502"/>
                  </a:lnTo>
                  <a:lnTo>
                    <a:pt x="7954721" y="1204722"/>
                  </a:lnTo>
                  <a:lnTo>
                    <a:pt x="7954607" y="1204137"/>
                  </a:lnTo>
                  <a:lnTo>
                    <a:pt x="7944459" y="1189126"/>
                  </a:lnTo>
                  <a:lnTo>
                    <a:pt x="7929448" y="1178979"/>
                  </a:lnTo>
                  <a:lnTo>
                    <a:pt x="7928864" y="1178864"/>
                  </a:lnTo>
                  <a:lnTo>
                    <a:pt x="7928864" y="1212723"/>
                  </a:lnTo>
                  <a:lnTo>
                    <a:pt x="7928864" y="1232281"/>
                  </a:lnTo>
                  <a:lnTo>
                    <a:pt x="7920863" y="1240282"/>
                  </a:lnTo>
                  <a:lnTo>
                    <a:pt x="7901305" y="1240282"/>
                  </a:lnTo>
                  <a:lnTo>
                    <a:pt x="7893304" y="1232281"/>
                  </a:lnTo>
                  <a:lnTo>
                    <a:pt x="7893304" y="1212723"/>
                  </a:lnTo>
                  <a:lnTo>
                    <a:pt x="7901305" y="1204722"/>
                  </a:lnTo>
                  <a:lnTo>
                    <a:pt x="7920863" y="1204722"/>
                  </a:lnTo>
                  <a:lnTo>
                    <a:pt x="7928864" y="1212723"/>
                  </a:lnTo>
                  <a:lnTo>
                    <a:pt x="7928864" y="1178864"/>
                  </a:lnTo>
                  <a:lnTo>
                    <a:pt x="7877696" y="1189126"/>
                  </a:lnTo>
                  <a:lnTo>
                    <a:pt x="7863840" y="1222502"/>
                  </a:lnTo>
                  <a:lnTo>
                    <a:pt x="7865326" y="1234300"/>
                  </a:lnTo>
                  <a:lnTo>
                    <a:pt x="7869529" y="1245019"/>
                  </a:lnTo>
                  <a:lnTo>
                    <a:pt x="7876108" y="1254264"/>
                  </a:lnTo>
                  <a:lnTo>
                    <a:pt x="7884668" y="1261618"/>
                  </a:lnTo>
                  <a:lnTo>
                    <a:pt x="7890510" y="1264793"/>
                  </a:lnTo>
                  <a:lnTo>
                    <a:pt x="7888097" y="1285494"/>
                  </a:lnTo>
                  <a:lnTo>
                    <a:pt x="7818628" y="1285494"/>
                  </a:lnTo>
                  <a:lnTo>
                    <a:pt x="7818120" y="1284732"/>
                  </a:lnTo>
                  <a:lnTo>
                    <a:pt x="7817485" y="1282827"/>
                  </a:lnTo>
                  <a:lnTo>
                    <a:pt x="7813611" y="1276388"/>
                  </a:lnTo>
                  <a:lnTo>
                    <a:pt x="7808112" y="1271371"/>
                  </a:lnTo>
                  <a:lnTo>
                    <a:pt x="7801330" y="1268120"/>
                  </a:lnTo>
                  <a:lnTo>
                    <a:pt x="7793609" y="1266952"/>
                  </a:lnTo>
                  <a:lnTo>
                    <a:pt x="7783576" y="1268984"/>
                  </a:lnTo>
                  <a:lnTo>
                    <a:pt x="7775384" y="1274533"/>
                  </a:lnTo>
                  <a:lnTo>
                    <a:pt x="7769847" y="1282763"/>
                  </a:lnTo>
                  <a:lnTo>
                    <a:pt x="7767828" y="1292860"/>
                  </a:lnTo>
                  <a:lnTo>
                    <a:pt x="7769847" y="1302918"/>
                  </a:lnTo>
                  <a:lnTo>
                    <a:pt x="7775372" y="1311148"/>
                  </a:lnTo>
                  <a:lnTo>
                    <a:pt x="7783576" y="1316723"/>
                  </a:lnTo>
                  <a:lnTo>
                    <a:pt x="7793609" y="1318768"/>
                  </a:lnTo>
                  <a:lnTo>
                    <a:pt x="7801330" y="1317599"/>
                  </a:lnTo>
                  <a:lnTo>
                    <a:pt x="7808112" y="1314310"/>
                  </a:lnTo>
                  <a:lnTo>
                    <a:pt x="7813611" y="1309293"/>
                  </a:lnTo>
                  <a:lnTo>
                    <a:pt x="7817485" y="1302893"/>
                  </a:lnTo>
                  <a:lnTo>
                    <a:pt x="7818501" y="1299845"/>
                  </a:lnTo>
                  <a:lnTo>
                    <a:pt x="7818628" y="1299591"/>
                  </a:lnTo>
                  <a:lnTo>
                    <a:pt x="7886573" y="1299591"/>
                  </a:lnTo>
                  <a:lnTo>
                    <a:pt x="7864983" y="1489456"/>
                  </a:lnTo>
                  <a:lnTo>
                    <a:pt x="7827696" y="1476146"/>
                  </a:lnTo>
                  <a:lnTo>
                    <a:pt x="7797190" y="1459052"/>
                  </a:lnTo>
                  <a:lnTo>
                    <a:pt x="7776070" y="1435557"/>
                  </a:lnTo>
                  <a:lnTo>
                    <a:pt x="7766939" y="1403096"/>
                  </a:lnTo>
                  <a:lnTo>
                    <a:pt x="7774305" y="1403477"/>
                  </a:lnTo>
                  <a:lnTo>
                    <a:pt x="7781417" y="1404493"/>
                  </a:lnTo>
                  <a:lnTo>
                    <a:pt x="7787894" y="1406017"/>
                  </a:lnTo>
                  <a:lnTo>
                    <a:pt x="7785151" y="1403096"/>
                  </a:lnTo>
                  <a:lnTo>
                    <a:pt x="7785036" y="1402969"/>
                  </a:lnTo>
                  <a:lnTo>
                    <a:pt x="7778178" y="1395641"/>
                  </a:lnTo>
                  <a:lnTo>
                    <a:pt x="7769441" y="1385252"/>
                  </a:lnTo>
                  <a:lnTo>
                    <a:pt x="7762278" y="1374025"/>
                  </a:lnTo>
                  <a:lnTo>
                    <a:pt x="7757287" y="1361059"/>
                  </a:lnTo>
                  <a:lnTo>
                    <a:pt x="7752397" y="1374254"/>
                  </a:lnTo>
                  <a:lnTo>
                    <a:pt x="7745222" y="1385684"/>
                  </a:lnTo>
                  <a:lnTo>
                    <a:pt x="7736421" y="1396047"/>
                  </a:lnTo>
                  <a:lnTo>
                    <a:pt x="7726680" y="1406017"/>
                  </a:lnTo>
                  <a:lnTo>
                    <a:pt x="7733665" y="1404366"/>
                  </a:lnTo>
                  <a:lnTo>
                    <a:pt x="7741285" y="1403223"/>
                  </a:lnTo>
                  <a:lnTo>
                    <a:pt x="7748778" y="1402969"/>
                  </a:lnTo>
                  <a:lnTo>
                    <a:pt x="7757071" y="1442897"/>
                  </a:lnTo>
                  <a:lnTo>
                    <a:pt x="7776413" y="1479321"/>
                  </a:lnTo>
                  <a:lnTo>
                    <a:pt x="7805394" y="1509763"/>
                  </a:lnTo>
                  <a:lnTo>
                    <a:pt x="7842542" y="1531708"/>
                  </a:lnTo>
                  <a:lnTo>
                    <a:pt x="7886446" y="1542669"/>
                  </a:lnTo>
                  <a:lnTo>
                    <a:pt x="7894815" y="1548460"/>
                  </a:lnTo>
                  <a:lnTo>
                    <a:pt x="7901013" y="1553184"/>
                  </a:lnTo>
                  <a:lnTo>
                    <a:pt x="7906207" y="1557655"/>
                  </a:lnTo>
                  <a:lnTo>
                    <a:pt x="7911211" y="1562354"/>
                  </a:lnTo>
                  <a:lnTo>
                    <a:pt x="7916735" y="1557566"/>
                  </a:lnTo>
                  <a:lnTo>
                    <a:pt x="7922031" y="1553146"/>
                  </a:lnTo>
                  <a:lnTo>
                    <a:pt x="7928419" y="1548180"/>
                  </a:lnTo>
                  <a:lnTo>
                    <a:pt x="7936865" y="1542034"/>
                  </a:lnTo>
                  <a:lnTo>
                    <a:pt x="7984083" y="1531912"/>
                  </a:lnTo>
                  <a:lnTo>
                    <a:pt x="8021472" y="1510195"/>
                  </a:lnTo>
                  <a:lnTo>
                    <a:pt x="8040103" y="1489456"/>
                  </a:lnTo>
                  <a:lnTo>
                    <a:pt x="8040446" y="1489075"/>
                  </a:lnTo>
                  <a:lnTo>
                    <a:pt x="8048917" y="1479664"/>
                  </a:lnTo>
                  <a:lnTo>
                    <a:pt x="8066341" y="1443050"/>
                  </a:lnTo>
                  <a:lnTo>
                    <a:pt x="8073644" y="1403096"/>
                  </a:lnTo>
                  <a:lnTo>
                    <a:pt x="8081391" y="1403350"/>
                  </a:lnTo>
                  <a:lnTo>
                    <a:pt x="8088757" y="1404493"/>
                  </a:lnTo>
                  <a:lnTo>
                    <a:pt x="8095488" y="1406017"/>
                  </a:lnTo>
                  <a:close/>
                </a:path>
              </a:pathLst>
            </a:custGeom>
            <a:solidFill>
              <a:srgbClr val="404040"/>
            </a:solidFill>
          </p:spPr>
          <p:txBody>
            <a:bodyPr wrap="square" lIns="0" tIns="0" rIns="0" bIns="0" rtlCol="0"/>
            <a:lstStyle/>
            <a:p>
              <a:endParaRPr/>
            </a:p>
          </p:txBody>
        </p:sp>
        <p:sp>
          <p:nvSpPr>
            <p:cNvPr id="18" name="object 18"/>
            <p:cNvSpPr/>
            <p:nvPr/>
          </p:nvSpPr>
          <p:spPr>
            <a:xfrm>
              <a:off x="7196327" y="2250948"/>
              <a:ext cx="385445" cy="396240"/>
            </a:xfrm>
            <a:custGeom>
              <a:avLst/>
              <a:gdLst/>
              <a:ahLst/>
              <a:cxnLst/>
              <a:rect l="l" t="t" r="r" b="b"/>
              <a:pathLst>
                <a:path w="385445" h="396239">
                  <a:moveTo>
                    <a:pt x="286829" y="320897"/>
                  </a:moveTo>
                  <a:lnTo>
                    <a:pt x="191960" y="320897"/>
                  </a:lnTo>
                  <a:lnTo>
                    <a:pt x="219408" y="325616"/>
                  </a:lnTo>
                  <a:lnTo>
                    <a:pt x="246786" y="337708"/>
                  </a:lnTo>
                  <a:lnTo>
                    <a:pt x="265902" y="349700"/>
                  </a:lnTo>
                  <a:lnTo>
                    <a:pt x="284257" y="362505"/>
                  </a:lnTo>
                  <a:lnTo>
                    <a:pt x="302089" y="375858"/>
                  </a:lnTo>
                  <a:lnTo>
                    <a:pt x="319658" y="389509"/>
                  </a:lnTo>
                  <a:lnTo>
                    <a:pt x="322452" y="391413"/>
                  </a:lnTo>
                  <a:lnTo>
                    <a:pt x="326136" y="396239"/>
                  </a:lnTo>
                  <a:lnTo>
                    <a:pt x="328929" y="394335"/>
                  </a:lnTo>
                  <a:lnTo>
                    <a:pt x="334394" y="388959"/>
                  </a:lnTo>
                  <a:lnTo>
                    <a:pt x="339598" y="383047"/>
                  </a:lnTo>
                  <a:lnTo>
                    <a:pt x="344610" y="376779"/>
                  </a:lnTo>
                  <a:lnTo>
                    <a:pt x="349503" y="370331"/>
                  </a:lnTo>
                  <a:lnTo>
                    <a:pt x="345821" y="366394"/>
                  </a:lnTo>
                  <a:lnTo>
                    <a:pt x="343916" y="364489"/>
                  </a:lnTo>
                  <a:lnTo>
                    <a:pt x="322264" y="346821"/>
                  </a:lnTo>
                  <a:lnTo>
                    <a:pt x="300339" y="330009"/>
                  </a:lnTo>
                  <a:lnTo>
                    <a:pt x="286829" y="320897"/>
                  </a:lnTo>
                  <a:close/>
                </a:path>
                <a:path w="385445" h="396239">
                  <a:moveTo>
                    <a:pt x="193675" y="285114"/>
                  </a:moveTo>
                  <a:lnTo>
                    <a:pt x="148097" y="291133"/>
                  </a:lnTo>
                  <a:lnTo>
                    <a:pt x="106852" y="308371"/>
                  </a:lnTo>
                  <a:lnTo>
                    <a:pt x="58652" y="337708"/>
                  </a:lnTo>
                  <a:lnTo>
                    <a:pt x="24469" y="362047"/>
                  </a:lnTo>
                  <a:lnTo>
                    <a:pt x="20399" y="368252"/>
                  </a:lnTo>
                  <a:lnTo>
                    <a:pt x="22449" y="375719"/>
                  </a:lnTo>
                  <a:lnTo>
                    <a:pt x="29845" y="387603"/>
                  </a:lnTo>
                  <a:lnTo>
                    <a:pt x="35432" y="395224"/>
                  </a:lnTo>
                  <a:lnTo>
                    <a:pt x="38353" y="395224"/>
                  </a:lnTo>
                  <a:lnTo>
                    <a:pt x="44830" y="390398"/>
                  </a:lnTo>
                  <a:lnTo>
                    <a:pt x="66764" y="374675"/>
                  </a:lnTo>
                  <a:lnTo>
                    <a:pt x="112393" y="345374"/>
                  </a:lnTo>
                  <a:lnTo>
                    <a:pt x="164322" y="323369"/>
                  </a:lnTo>
                  <a:lnTo>
                    <a:pt x="191960" y="320897"/>
                  </a:lnTo>
                  <a:lnTo>
                    <a:pt x="286829" y="320897"/>
                  </a:lnTo>
                  <a:lnTo>
                    <a:pt x="277532" y="314626"/>
                  </a:lnTo>
                  <a:lnTo>
                    <a:pt x="253238" y="301243"/>
                  </a:lnTo>
                  <a:lnTo>
                    <a:pt x="238502" y="294598"/>
                  </a:lnTo>
                  <a:lnTo>
                    <a:pt x="223647" y="289702"/>
                  </a:lnTo>
                  <a:lnTo>
                    <a:pt x="208696" y="286545"/>
                  </a:lnTo>
                  <a:lnTo>
                    <a:pt x="193675" y="285114"/>
                  </a:lnTo>
                  <a:close/>
                </a:path>
                <a:path w="385445" h="396239">
                  <a:moveTo>
                    <a:pt x="347976" y="252412"/>
                  </a:moveTo>
                  <a:lnTo>
                    <a:pt x="196524" y="252412"/>
                  </a:lnTo>
                  <a:lnTo>
                    <a:pt x="220599" y="256159"/>
                  </a:lnTo>
                  <a:lnTo>
                    <a:pt x="244846" y="264304"/>
                  </a:lnTo>
                  <a:lnTo>
                    <a:pt x="267414" y="275320"/>
                  </a:lnTo>
                  <a:lnTo>
                    <a:pt x="288768" y="288502"/>
                  </a:lnTo>
                  <a:lnTo>
                    <a:pt x="309372" y="303149"/>
                  </a:lnTo>
                  <a:lnTo>
                    <a:pt x="314960" y="307975"/>
                  </a:lnTo>
                  <a:lnTo>
                    <a:pt x="317753" y="306959"/>
                  </a:lnTo>
                  <a:lnTo>
                    <a:pt x="321564" y="300227"/>
                  </a:lnTo>
                  <a:lnTo>
                    <a:pt x="336407" y="273050"/>
                  </a:lnTo>
                  <a:lnTo>
                    <a:pt x="347976" y="252412"/>
                  </a:lnTo>
                  <a:close/>
                </a:path>
                <a:path w="385445" h="396239">
                  <a:moveTo>
                    <a:pt x="112141" y="34543"/>
                  </a:moveTo>
                  <a:lnTo>
                    <a:pt x="101853" y="34543"/>
                  </a:lnTo>
                  <a:lnTo>
                    <a:pt x="86072" y="36298"/>
                  </a:lnTo>
                  <a:lnTo>
                    <a:pt x="75993" y="42100"/>
                  </a:lnTo>
                  <a:lnTo>
                    <a:pt x="70653" y="52760"/>
                  </a:lnTo>
                  <a:lnTo>
                    <a:pt x="69088" y="69087"/>
                  </a:lnTo>
                  <a:lnTo>
                    <a:pt x="69088" y="153542"/>
                  </a:lnTo>
                  <a:lnTo>
                    <a:pt x="67310" y="156337"/>
                  </a:lnTo>
                  <a:lnTo>
                    <a:pt x="64516" y="158241"/>
                  </a:lnTo>
                  <a:lnTo>
                    <a:pt x="49926" y="163603"/>
                  </a:lnTo>
                  <a:lnTo>
                    <a:pt x="35623" y="169418"/>
                  </a:lnTo>
                  <a:lnTo>
                    <a:pt x="7493" y="181355"/>
                  </a:lnTo>
                  <a:lnTo>
                    <a:pt x="889" y="183261"/>
                  </a:lnTo>
                  <a:lnTo>
                    <a:pt x="0" y="186054"/>
                  </a:lnTo>
                  <a:lnTo>
                    <a:pt x="33035" y="242824"/>
                  </a:lnTo>
                  <a:lnTo>
                    <a:pt x="65404" y="301243"/>
                  </a:lnTo>
                  <a:lnTo>
                    <a:pt x="68199" y="301243"/>
                  </a:lnTo>
                  <a:lnTo>
                    <a:pt x="113666" y="273520"/>
                  </a:lnTo>
                  <a:lnTo>
                    <a:pt x="150518" y="258587"/>
                  </a:lnTo>
                  <a:lnTo>
                    <a:pt x="196524" y="252412"/>
                  </a:lnTo>
                  <a:lnTo>
                    <a:pt x="347976" y="252412"/>
                  </a:lnTo>
                  <a:lnTo>
                    <a:pt x="351536" y="246062"/>
                  </a:lnTo>
                  <a:lnTo>
                    <a:pt x="382270" y="191897"/>
                  </a:lnTo>
                  <a:lnTo>
                    <a:pt x="385064" y="186054"/>
                  </a:lnTo>
                  <a:lnTo>
                    <a:pt x="385064" y="184150"/>
                  </a:lnTo>
                  <a:lnTo>
                    <a:pt x="378587" y="181355"/>
                  </a:lnTo>
                  <a:lnTo>
                    <a:pt x="363997" y="175994"/>
                  </a:lnTo>
                  <a:lnTo>
                    <a:pt x="349694" y="170179"/>
                  </a:lnTo>
                  <a:lnTo>
                    <a:pt x="321564" y="158241"/>
                  </a:lnTo>
                  <a:lnTo>
                    <a:pt x="315849" y="156337"/>
                  </a:lnTo>
                  <a:lnTo>
                    <a:pt x="314071" y="153542"/>
                  </a:lnTo>
                  <a:lnTo>
                    <a:pt x="314071" y="142875"/>
                  </a:lnTo>
                  <a:lnTo>
                    <a:pt x="99060" y="142875"/>
                  </a:lnTo>
                  <a:lnTo>
                    <a:pt x="98948" y="111871"/>
                  </a:lnTo>
                  <a:lnTo>
                    <a:pt x="98684" y="96672"/>
                  </a:lnTo>
                  <a:lnTo>
                    <a:pt x="98171" y="81534"/>
                  </a:lnTo>
                  <a:lnTo>
                    <a:pt x="98171" y="72898"/>
                  </a:lnTo>
                  <a:lnTo>
                    <a:pt x="313240" y="72898"/>
                  </a:lnTo>
                  <a:lnTo>
                    <a:pt x="312981" y="69087"/>
                  </a:lnTo>
                  <a:lnTo>
                    <a:pt x="311604" y="52331"/>
                  </a:lnTo>
                  <a:lnTo>
                    <a:pt x="306308" y="41497"/>
                  </a:lnTo>
                  <a:lnTo>
                    <a:pt x="298500" y="37464"/>
                  </a:lnTo>
                  <a:lnTo>
                    <a:pt x="122427" y="37464"/>
                  </a:lnTo>
                  <a:lnTo>
                    <a:pt x="112141" y="34543"/>
                  </a:lnTo>
                  <a:close/>
                </a:path>
                <a:path w="385445" h="396239">
                  <a:moveTo>
                    <a:pt x="192039" y="107156"/>
                  </a:moveTo>
                  <a:lnTo>
                    <a:pt x="177968" y="109132"/>
                  </a:lnTo>
                  <a:lnTo>
                    <a:pt x="163575" y="115062"/>
                  </a:lnTo>
                  <a:lnTo>
                    <a:pt x="147976" y="122568"/>
                  </a:lnTo>
                  <a:lnTo>
                    <a:pt x="132032" y="129397"/>
                  </a:lnTo>
                  <a:lnTo>
                    <a:pt x="99060" y="142875"/>
                  </a:lnTo>
                  <a:lnTo>
                    <a:pt x="314071" y="142875"/>
                  </a:lnTo>
                  <a:lnTo>
                    <a:pt x="314071" y="141986"/>
                  </a:lnTo>
                  <a:lnTo>
                    <a:pt x="284099" y="141986"/>
                  </a:lnTo>
                  <a:lnTo>
                    <a:pt x="252015" y="129285"/>
                  </a:lnTo>
                  <a:lnTo>
                    <a:pt x="236182" y="122554"/>
                  </a:lnTo>
                  <a:lnTo>
                    <a:pt x="220599" y="115062"/>
                  </a:lnTo>
                  <a:lnTo>
                    <a:pt x="206134" y="109132"/>
                  </a:lnTo>
                  <a:lnTo>
                    <a:pt x="192039" y="107156"/>
                  </a:lnTo>
                  <a:close/>
                </a:path>
                <a:path w="385445" h="396239">
                  <a:moveTo>
                    <a:pt x="313240" y="72898"/>
                  </a:moveTo>
                  <a:lnTo>
                    <a:pt x="98171" y="72898"/>
                  </a:lnTo>
                  <a:lnTo>
                    <a:pt x="103758" y="74802"/>
                  </a:lnTo>
                  <a:lnTo>
                    <a:pt x="257048" y="74802"/>
                  </a:lnTo>
                  <a:lnTo>
                    <a:pt x="272686" y="75253"/>
                  </a:lnTo>
                  <a:lnTo>
                    <a:pt x="280717" y="78406"/>
                  </a:lnTo>
                  <a:lnTo>
                    <a:pt x="283676" y="86965"/>
                  </a:lnTo>
                  <a:lnTo>
                    <a:pt x="284099" y="103631"/>
                  </a:lnTo>
                  <a:lnTo>
                    <a:pt x="284099" y="141986"/>
                  </a:lnTo>
                  <a:lnTo>
                    <a:pt x="314071" y="141986"/>
                  </a:lnTo>
                  <a:lnTo>
                    <a:pt x="313944" y="88137"/>
                  </a:lnTo>
                  <a:lnTo>
                    <a:pt x="313642" y="79212"/>
                  </a:lnTo>
                  <a:lnTo>
                    <a:pt x="313240" y="72898"/>
                  </a:lnTo>
                  <a:close/>
                </a:path>
                <a:path w="385445" h="396239">
                  <a:moveTo>
                    <a:pt x="254253" y="0"/>
                  </a:moveTo>
                  <a:lnTo>
                    <a:pt x="134620" y="0"/>
                  </a:lnTo>
                  <a:lnTo>
                    <a:pt x="131825" y="2921"/>
                  </a:lnTo>
                  <a:lnTo>
                    <a:pt x="130810" y="9651"/>
                  </a:lnTo>
                  <a:lnTo>
                    <a:pt x="130927" y="16365"/>
                  </a:lnTo>
                  <a:lnTo>
                    <a:pt x="131556" y="23066"/>
                  </a:lnTo>
                  <a:lnTo>
                    <a:pt x="131113" y="29029"/>
                  </a:lnTo>
                  <a:lnTo>
                    <a:pt x="128016" y="33527"/>
                  </a:lnTo>
                  <a:lnTo>
                    <a:pt x="122427" y="37464"/>
                  </a:lnTo>
                  <a:lnTo>
                    <a:pt x="298500" y="37464"/>
                  </a:lnTo>
                  <a:lnTo>
                    <a:pt x="295749" y="36044"/>
                  </a:lnTo>
                  <a:lnTo>
                    <a:pt x="278511" y="34543"/>
                  </a:lnTo>
                  <a:lnTo>
                    <a:pt x="266086" y="34214"/>
                  </a:lnTo>
                  <a:lnTo>
                    <a:pt x="259603" y="31908"/>
                  </a:lnTo>
                  <a:lnTo>
                    <a:pt x="256954" y="25650"/>
                  </a:lnTo>
                  <a:lnTo>
                    <a:pt x="256031" y="13462"/>
                  </a:lnTo>
                  <a:lnTo>
                    <a:pt x="256031" y="6730"/>
                  </a:lnTo>
                  <a:lnTo>
                    <a:pt x="254253" y="0"/>
                  </a:lnTo>
                  <a:close/>
                </a:path>
              </a:pathLst>
            </a:custGeom>
            <a:solidFill>
              <a:srgbClr val="1F487C"/>
            </a:solidFill>
          </p:spPr>
          <p:txBody>
            <a:bodyPr wrap="square" lIns="0" tIns="0" rIns="0" bIns="0" rtlCol="0"/>
            <a:lstStyle/>
            <a:p>
              <a:endParaRPr/>
            </a:p>
          </p:txBody>
        </p:sp>
      </p:grpSp>
      <p:sp>
        <p:nvSpPr>
          <p:cNvPr id="19" name="object 19"/>
          <p:cNvSpPr txBox="1"/>
          <p:nvPr/>
        </p:nvSpPr>
        <p:spPr>
          <a:xfrm>
            <a:off x="2096261" y="5460288"/>
            <a:ext cx="8188325" cy="697230"/>
          </a:xfrm>
          <a:prstGeom prst="rect">
            <a:avLst/>
          </a:prstGeom>
        </p:spPr>
        <p:txBody>
          <a:bodyPr vert="horz" wrap="square" lIns="0" tIns="13335" rIns="0" bIns="0" rtlCol="0">
            <a:spAutoFit/>
          </a:bodyPr>
          <a:lstStyle/>
          <a:p>
            <a:pPr marL="12700">
              <a:lnSpc>
                <a:spcPct val="100000"/>
              </a:lnSpc>
              <a:spcBef>
                <a:spcPts val="105"/>
              </a:spcBef>
            </a:pPr>
            <a:r>
              <a:rPr sz="4400" b="1" spc="-535" dirty="0">
                <a:solidFill>
                  <a:srgbClr val="5F497A"/>
                </a:solidFill>
                <a:latin typeface="Verdana"/>
                <a:cs typeface="Verdana"/>
              </a:rPr>
              <a:t>Từ</a:t>
            </a:r>
            <a:r>
              <a:rPr sz="4400" b="1" spc="-135" dirty="0">
                <a:solidFill>
                  <a:srgbClr val="5F497A"/>
                </a:solidFill>
                <a:latin typeface="Verdana"/>
                <a:cs typeface="Verdana"/>
              </a:rPr>
              <a:t> </a:t>
            </a:r>
            <a:r>
              <a:rPr sz="4400" b="1" spc="-215" dirty="0">
                <a:solidFill>
                  <a:srgbClr val="FF0000"/>
                </a:solidFill>
                <a:latin typeface="Verdana"/>
                <a:cs typeface="Verdana"/>
              </a:rPr>
              <a:t>nhận</a:t>
            </a:r>
            <a:r>
              <a:rPr sz="4400" b="1" spc="-140" dirty="0">
                <a:solidFill>
                  <a:srgbClr val="FF0000"/>
                </a:solidFill>
                <a:latin typeface="Verdana"/>
                <a:cs typeface="Verdana"/>
              </a:rPr>
              <a:t> </a:t>
            </a:r>
            <a:r>
              <a:rPr sz="4400" b="1" spc="-440" dirty="0">
                <a:solidFill>
                  <a:srgbClr val="FF0000"/>
                </a:solidFill>
                <a:latin typeface="Verdana"/>
                <a:cs typeface="Verdana"/>
              </a:rPr>
              <a:t>thức</a:t>
            </a:r>
            <a:r>
              <a:rPr sz="4400" b="1" spc="-150" dirty="0">
                <a:solidFill>
                  <a:srgbClr val="FF0000"/>
                </a:solidFill>
                <a:latin typeface="Verdana"/>
                <a:cs typeface="Verdana"/>
              </a:rPr>
              <a:t> </a:t>
            </a:r>
            <a:r>
              <a:rPr sz="4400" b="1" spc="-250" dirty="0">
                <a:solidFill>
                  <a:srgbClr val="5F497A"/>
                </a:solidFill>
                <a:latin typeface="Verdana"/>
                <a:cs typeface="Verdana"/>
              </a:rPr>
              <a:t>đến</a:t>
            </a:r>
            <a:r>
              <a:rPr sz="4400" b="1" spc="-145" dirty="0">
                <a:solidFill>
                  <a:srgbClr val="5F497A"/>
                </a:solidFill>
                <a:latin typeface="Verdana"/>
                <a:cs typeface="Verdana"/>
              </a:rPr>
              <a:t> </a:t>
            </a:r>
            <a:r>
              <a:rPr sz="4400" b="1" spc="-215" dirty="0">
                <a:solidFill>
                  <a:srgbClr val="548ED4"/>
                </a:solidFill>
                <a:latin typeface="Verdana"/>
                <a:cs typeface="Verdana"/>
              </a:rPr>
              <a:t>hành</a:t>
            </a:r>
            <a:r>
              <a:rPr sz="4400" b="1" spc="-135" dirty="0">
                <a:solidFill>
                  <a:srgbClr val="548ED4"/>
                </a:solidFill>
                <a:latin typeface="Verdana"/>
                <a:cs typeface="Verdana"/>
              </a:rPr>
              <a:t> </a:t>
            </a:r>
            <a:r>
              <a:rPr sz="4400" b="1" spc="-275" dirty="0">
                <a:solidFill>
                  <a:srgbClr val="548ED4"/>
                </a:solidFill>
                <a:latin typeface="Verdana"/>
                <a:cs typeface="Verdana"/>
              </a:rPr>
              <a:t>động</a:t>
            </a:r>
            <a:endParaRPr sz="4400" dirty="0">
              <a:latin typeface="Verdana"/>
              <a:cs typeface="Verdana"/>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object 16"/>
          <p:cNvSpPr txBox="1"/>
          <p:nvPr/>
        </p:nvSpPr>
        <p:spPr>
          <a:xfrm>
            <a:off x="6898385" y="626109"/>
            <a:ext cx="4921885" cy="940435"/>
          </a:xfrm>
          <a:prstGeom prst="rect">
            <a:avLst/>
          </a:prstGeom>
        </p:spPr>
        <p:txBody>
          <a:bodyPr vert="horz" wrap="square" lIns="0" tIns="13335" rIns="0" bIns="0" rtlCol="0">
            <a:spAutoFit/>
          </a:bodyPr>
          <a:lstStyle/>
          <a:p>
            <a:pPr marL="12700" marR="5080" algn="just">
              <a:lnSpc>
                <a:spcPct val="100000"/>
              </a:lnSpc>
              <a:spcBef>
                <a:spcPts val="105"/>
              </a:spcBef>
            </a:pPr>
            <a:r>
              <a:rPr sz="2000" spc="-310" dirty="0">
                <a:solidFill>
                  <a:srgbClr val="404040"/>
                </a:solidFill>
                <a:latin typeface="Verdana"/>
                <a:cs typeface="Verdana"/>
              </a:rPr>
              <a:t>Xây</a:t>
            </a:r>
            <a:r>
              <a:rPr sz="2000" spc="135" dirty="0">
                <a:solidFill>
                  <a:srgbClr val="404040"/>
                </a:solidFill>
                <a:latin typeface="Verdana"/>
                <a:cs typeface="Verdana"/>
              </a:rPr>
              <a:t> </a:t>
            </a:r>
            <a:r>
              <a:rPr sz="2000" spc="-210" dirty="0">
                <a:solidFill>
                  <a:srgbClr val="404040"/>
                </a:solidFill>
                <a:latin typeface="Verdana"/>
                <a:cs typeface="Verdana"/>
              </a:rPr>
              <a:t>dựng</a:t>
            </a:r>
            <a:r>
              <a:rPr sz="2000" spc="35" dirty="0">
                <a:solidFill>
                  <a:srgbClr val="404040"/>
                </a:solidFill>
                <a:latin typeface="Verdana"/>
                <a:cs typeface="Verdana"/>
              </a:rPr>
              <a:t> </a:t>
            </a:r>
            <a:r>
              <a:rPr sz="2000" spc="-210" dirty="0">
                <a:solidFill>
                  <a:srgbClr val="404040"/>
                </a:solidFill>
                <a:latin typeface="Verdana"/>
                <a:cs typeface="Verdana"/>
              </a:rPr>
              <a:t>một</a:t>
            </a:r>
            <a:r>
              <a:rPr sz="2000" spc="35" dirty="0">
                <a:solidFill>
                  <a:srgbClr val="404040"/>
                </a:solidFill>
                <a:latin typeface="Verdana"/>
                <a:cs typeface="Verdana"/>
              </a:rPr>
              <a:t> </a:t>
            </a:r>
            <a:r>
              <a:rPr sz="2000" spc="-80" dirty="0">
                <a:solidFill>
                  <a:srgbClr val="404040"/>
                </a:solidFill>
                <a:latin typeface="Verdana"/>
                <a:cs typeface="Verdana"/>
              </a:rPr>
              <a:t>số</a:t>
            </a:r>
            <a:r>
              <a:rPr sz="2000" spc="-95" dirty="0">
                <a:solidFill>
                  <a:srgbClr val="404040"/>
                </a:solidFill>
                <a:latin typeface="Verdana"/>
                <a:cs typeface="Verdana"/>
              </a:rPr>
              <a:t> </a:t>
            </a:r>
            <a:r>
              <a:rPr sz="2000" spc="-170" dirty="0">
                <a:solidFill>
                  <a:srgbClr val="404040"/>
                </a:solidFill>
                <a:latin typeface="Verdana"/>
                <a:cs typeface="Verdana"/>
              </a:rPr>
              <a:t>đề</a:t>
            </a:r>
            <a:r>
              <a:rPr sz="2000" spc="-5" dirty="0">
                <a:solidFill>
                  <a:srgbClr val="404040"/>
                </a:solidFill>
                <a:latin typeface="Verdana"/>
                <a:cs typeface="Verdana"/>
              </a:rPr>
              <a:t> </a:t>
            </a:r>
            <a:r>
              <a:rPr sz="2000" spc="-185" dirty="0">
                <a:solidFill>
                  <a:srgbClr val="404040"/>
                </a:solidFill>
                <a:latin typeface="Verdana"/>
                <a:cs typeface="Verdana"/>
              </a:rPr>
              <a:t>án,</a:t>
            </a:r>
            <a:r>
              <a:rPr sz="2000" spc="10" dirty="0">
                <a:solidFill>
                  <a:srgbClr val="404040"/>
                </a:solidFill>
                <a:latin typeface="Verdana"/>
                <a:cs typeface="Verdana"/>
              </a:rPr>
              <a:t> </a:t>
            </a:r>
            <a:r>
              <a:rPr sz="2000" spc="-175" dirty="0">
                <a:solidFill>
                  <a:srgbClr val="404040"/>
                </a:solidFill>
                <a:latin typeface="Verdana"/>
                <a:cs typeface="Verdana"/>
              </a:rPr>
              <a:t>đề</a:t>
            </a:r>
            <a:r>
              <a:rPr sz="2000" dirty="0">
                <a:solidFill>
                  <a:srgbClr val="404040"/>
                </a:solidFill>
                <a:latin typeface="Verdana"/>
                <a:cs typeface="Verdana"/>
              </a:rPr>
              <a:t> </a:t>
            </a:r>
            <a:r>
              <a:rPr sz="2000" spc="-130" dirty="0">
                <a:solidFill>
                  <a:srgbClr val="404040"/>
                </a:solidFill>
                <a:latin typeface="Verdana"/>
                <a:cs typeface="Verdana"/>
              </a:rPr>
              <a:t>tài</a:t>
            </a:r>
            <a:r>
              <a:rPr sz="2000" spc="-45" dirty="0">
                <a:solidFill>
                  <a:srgbClr val="404040"/>
                </a:solidFill>
                <a:latin typeface="Verdana"/>
                <a:cs typeface="Verdana"/>
              </a:rPr>
              <a:t> cụ</a:t>
            </a:r>
            <a:r>
              <a:rPr sz="2000" spc="-60" dirty="0">
                <a:solidFill>
                  <a:srgbClr val="404040"/>
                </a:solidFill>
                <a:latin typeface="Verdana"/>
                <a:cs typeface="Verdana"/>
              </a:rPr>
              <a:t> </a:t>
            </a:r>
            <a:r>
              <a:rPr sz="2000" spc="-185" dirty="0">
                <a:solidFill>
                  <a:srgbClr val="404040"/>
                </a:solidFill>
                <a:latin typeface="Verdana"/>
                <a:cs typeface="Verdana"/>
              </a:rPr>
              <a:t>thể</a:t>
            </a:r>
            <a:r>
              <a:rPr sz="2000" spc="10" dirty="0">
                <a:solidFill>
                  <a:srgbClr val="404040"/>
                </a:solidFill>
                <a:latin typeface="Verdana"/>
                <a:cs typeface="Verdana"/>
              </a:rPr>
              <a:t> </a:t>
            </a:r>
            <a:r>
              <a:rPr sz="2000" spc="-140" dirty="0">
                <a:solidFill>
                  <a:srgbClr val="404040"/>
                </a:solidFill>
                <a:latin typeface="Verdana"/>
                <a:cs typeface="Verdana"/>
              </a:rPr>
              <a:t>nhằm </a:t>
            </a:r>
            <a:r>
              <a:rPr sz="2000" dirty="0">
                <a:solidFill>
                  <a:srgbClr val="404040"/>
                </a:solidFill>
                <a:latin typeface="Verdana"/>
                <a:cs typeface="Verdana"/>
              </a:rPr>
              <a:t>triển</a:t>
            </a:r>
            <a:r>
              <a:rPr sz="2000" spc="110" dirty="0">
                <a:solidFill>
                  <a:srgbClr val="404040"/>
                </a:solidFill>
                <a:latin typeface="Verdana"/>
                <a:cs typeface="Verdana"/>
              </a:rPr>
              <a:t> </a:t>
            </a:r>
            <a:r>
              <a:rPr sz="2000" dirty="0">
                <a:solidFill>
                  <a:srgbClr val="404040"/>
                </a:solidFill>
                <a:latin typeface="Verdana"/>
                <a:cs typeface="Verdana"/>
              </a:rPr>
              <a:t>khai</a:t>
            </a:r>
            <a:r>
              <a:rPr sz="2000" spc="105" dirty="0">
                <a:solidFill>
                  <a:srgbClr val="404040"/>
                </a:solidFill>
                <a:latin typeface="Verdana"/>
                <a:cs typeface="Verdana"/>
              </a:rPr>
              <a:t> </a:t>
            </a:r>
            <a:r>
              <a:rPr sz="2000" dirty="0">
                <a:solidFill>
                  <a:srgbClr val="404040"/>
                </a:solidFill>
                <a:latin typeface="Verdana"/>
                <a:cs typeface="Verdana"/>
              </a:rPr>
              <a:t>Kế</a:t>
            </a:r>
            <a:r>
              <a:rPr sz="2000" spc="110" dirty="0">
                <a:solidFill>
                  <a:srgbClr val="404040"/>
                </a:solidFill>
                <a:latin typeface="Verdana"/>
                <a:cs typeface="Verdana"/>
              </a:rPr>
              <a:t> </a:t>
            </a:r>
            <a:r>
              <a:rPr sz="2000" dirty="0">
                <a:solidFill>
                  <a:srgbClr val="404040"/>
                </a:solidFill>
                <a:latin typeface="Verdana"/>
                <a:cs typeface="Verdana"/>
              </a:rPr>
              <a:t>hoạch</a:t>
            </a:r>
            <a:r>
              <a:rPr sz="2000" spc="95" dirty="0">
                <a:solidFill>
                  <a:srgbClr val="404040"/>
                </a:solidFill>
                <a:latin typeface="Verdana"/>
                <a:cs typeface="Verdana"/>
              </a:rPr>
              <a:t> </a:t>
            </a:r>
            <a:r>
              <a:rPr sz="2000" dirty="0">
                <a:solidFill>
                  <a:srgbClr val="404040"/>
                </a:solidFill>
                <a:latin typeface="Verdana"/>
                <a:cs typeface="Verdana"/>
              </a:rPr>
              <a:t>phát</a:t>
            </a:r>
            <a:r>
              <a:rPr sz="2000" spc="110" dirty="0">
                <a:solidFill>
                  <a:srgbClr val="404040"/>
                </a:solidFill>
                <a:latin typeface="Verdana"/>
                <a:cs typeface="Verdana"/>
              </a:rPr>
              <a:t> </a:t>
            </a:r>
            <a:r>
              <a:rPr sz="2000" dirty="0">
                <a:solidFill>
                  <a:srgbClr val="404040"/>
                </a:solidFill>
                <a:latin typeface="Verdana"/>
                <a:cs typeface="Verdana"/>
              </a:rPr>
              <a:t>triển</a:t>
            </a:r>
            <a:r>
              <a:rPr sz="2000" spc="105" dirty="0">
                <a:solidFill>
                  <a:srgbClr val="404040"/>
                </a:solidFill>
                <a:latin typeface="Verdana"/>
                <a:cs typeface="Verdana"/>
              </a:rPr>
              <a:t> </a:t>
            </a:r>
            <a:r>
              <a:rPr sz="2000" dirty="0">
                <a:solidFill>
                  <a:srgbClr val="404040"/>
                </a:solidFill>
                <a:latin typeface="Verdana"/>
                <a:cs typeface="Verdana"/>
              </a:rPr>
              <a:t>dịch</a:t>
            </a:r>
            <a:r>
              <a:rPr sz="2000" spc="105" dirty="0">
                <a:solidFill>
                  <a:srgbClr val="404040"/>
                </a:solidFill>
                <a:latin typeface="Verdana"/>
                <a:cs typeface="Verdana"/>
              </a:rPr>
              <a:t> </a:t>
            </a:r>
            <a:r>
              <a:rPr sz="2000" spc="-110" dirty="0">
                <a:solidFill>
                  <a:srgbClr val="404040"/>
                </a:solidFill>
                <a:latin typeface="Verdana"/>
                <a:cs typeface="Verdana"/>
              </a:rPr>
              <a:t>vụ </a:t>
            </a:r>
            <a:r>
              <a:rPr sz="2000" spc="-105" dirty="0">
                <a:solidFill>
                  <a:srgbClr val="404040"/>
                </a:solidFill>
                <a:latin typeface="Verdana"/>
                <a:cs typeface="Verdana"/>
              </a:rPr>
              <a:t>logistics</a:t>
            </a:r>
            <a:r>
              <a:rPr sz="2000" spc="-260" dirty="0">
                <a:solidFill>
                  <a:srgbClr val="404040"/>
                </a:solidFill>
                <a:latin typeface="Verdana"/>
                <a:cs typeface="Verdana"/>
              </a:rPr>
              <a:t> </a:t>
            </a:r>
            <a:r>
              <a:rPr sz="2000" spc="-105" dirty="0">
                <a:solidFill>
                  <a:srgbClr val="404040"/>
                </a:solidFill>
                <a:latin typeface="Verdana"/>
                <a:cs typeface="Verdana"/>
              </a:rPr>
              <a:t>của</a:t>
            </a:r>
            <a:r>
              <a:rPr sz="2000" spc="-254" dirty="0">
                <a:solidFill>
                  <a:srgbClr val="404040"/>
                </a:solidFill>
                <a:latin typeface="Verdana"/>
                <a:cs typeface="Verdana"/>
              </a:rPr>
              <a:t> </a:t>
            </a:r>
            <a:r>
              <a:rPr sz="2000" spc="-145" dirty="0">
                <a:solidFill>
                  <a:srgbClr val="404040"/>
                </a:solidFill>
                <a:latin typeface="Verdana"/>
                <a:cs typeface="Verdana"/>
              </a:rPr>
              <a:t>tỉnh</a:t>
            </a:r>
            <a:r>
              <a:rPr sz="2000" spc="-270" dirty="0">
                <a:solidFill>
                  <a:srgbClr val="404040"/>
                </a:solidFill>
                <a:latin typeface="Verdana"/>
                <a:cs typeface="Verdana"/>
              </a:rPr>
              <a:t> </a:t>
            </a:r>
            <a:r>
              <a:rPr sz="2000" spc="-245" dirty="0">
                <a:solidFill>
                  <a:srgbClr val="404040"/>
                </a:solidFill>
                <a:latin typeface="Verdana"/>
                <a:cs typeface="Verdana"/>
              </a:rPr>
              <a:t>(</a:t>
            </a:r>
            <a:r>
              <a:rPr sz="2000" spc="-245" dirty="0">
                <a:solidFill>
                  <a:srgbClr val="30859C"/>
                </a:solidFill>
                <a:latin typeface="Verdana"/>
                <a:cs typeface="Verdana"/>
              </a:rPr>
              <a:t>kèm</a:t>
            </a:r>
            <a:r>
              <a:rPr sz="2000" spc="-265" dirty="0">
                <a:solidFill>
                  <a:srgbClr val="30859C"/>
                </a:solidFill>
                <a:latin typeface="Verdana"/>
                <a:cs typeface="Verdana"/>
              </a:rPr>
              <a:t> </a:t>
            </a:r>
            <a:r>
              <a:rPr sz="2000" spc="-150" dirty="0">
                <a:solidFill>
                  <a:srgbClr val="30859C"/>
                </a:solidFill>
                <a:latin typeface="Verdana"/>
                <a:cs typeface="Verdana"/>
              </a:rPr>
              <a:t>theo</a:t>
            </a:r>
            <a:r>
              <a:rPr sz="2000" spc="-280" dirty="0">
                <a:solidFill>
                  <a:srgbClr val="30859C"/>
                </a:solidFill>
                <a:latin typeface="Verdana"/>
                <a:cs typeface="Verdana"/>
              </a:rPr>
              <a:t> </a:t>
            </a:r>
            <a:r>
              <a:rPr sz="2000" spc="-170" dirty="0">
                <a:solidFill>
                  <a:srgbClr val="30859C"/>
                </a:solidFill>
                <a:latin typeface="Verdana"/>
                <a:cs typeface="Verdana"/>
              </a:rPr>
              <a:t>kinh</a:t>
            </a:r>
            <a:r>
              <a:rPr sz="2000" spc="-260" dirty="0">
                <a:solidFill>
                  <a:srgbClr val="30859C"/>
                </a:solidFill>
                <a:latin typeface="Verdana"/>
                <a:cs typeface="Verdana"/>
              </a:rPr>
              <a:t> </a:t>
            </a:r>
            <a:r>
              <a:rPr sz="2000" spc="-10" dirty="0">
                <a:solidFill>
                  <a:srgbClr val="30859C"/>
                </a:solidFill>
                <a:latin typeface="Verdana"/>
                <a:cs typeface="Verdana"/>
              </a:rPr>
              <a:t>phí...</a:t>
            </a:r>
            <a:r>
              <a:rPr sz="2000" spc="-10" dirty="0">
                <a:solidFill>
                  <a:srgbClr val="404040"/>
                </a:solidFill>
                <a:latin typeface="Verdana"/>
                <a:cs typeface="Verdana"/>
              </a:rPr>
              <a:t>)</a:t>
            </a:r>
            <a:endParaRPr sz="2000" dirty="0">
              <a:latin typeface="Verdana"/>
              <a:cs typeface="Verdana"/>
            </a:endParaRPr>
          </a:p>
        </p:txBody>
      </p:sp>
      <p:sp>
        <p:nvSpPr>
          <p:cNvPr id="17" name="object 17"/>
          <p:cNvSpPr txBox="1">
            <a:spLocks noGrp="1"/>
          </p:cNvSpPr>
          <p:nvPr>
            <p:ph type="title"/>
          </p:nvPr>
        </p:nvSpPr>
        <p:spPr>
          <a:xfrm>
            <a:off x="457200" y="2667000"/>
            <a:ext cx="5160163" cy="1488869"/>
          </a:xfrm>
          <a:prstGeom prst="rect">
            <a:avLst/>
          </a:prstGeom>
        </p:spPr>
        <p:txBody>
          <a:bodyPr vert="horz" wrap="square" lIns="0" tIns="12700" rIns="0" bIns="0" rtlCol="0">
            <a:spAutoFit/>
          </a:bodyPr>
          <a:lstStyle/>
          <a:p>
            <a:pPr marL="12700" marR="5080">
              <a:lnSpc>
                <a:spcPct val="109100"/>
              </a:lnSpc>
              <a:spcBef>
                <a:spcPts val="100"/>
              </a:spcBef>
            </a:pPr>
            <a:r>
              <a:rPr lang="en-SG" spc="-45" dirty="0" smtClean="0">
                <a:solidFill>
                  <a:schemeClr val="tx1"/>
                </a:solidFill>
              </a:rPr>
              <a:t>M</a:t>
            </a:r>
            <a:r>
              <a:rPr spc="-425" dirty="0" err="1" smtClean="0">
                <a:solidFill>
                  <a:schemeClr val="tx1"/>
                </a:solidFill>
              </a:rPr>
              <a:t>ột</a:t>
            </a:r>
            <a:r>
              <a:rPr spc="-155" dirty="0" smtClean="0">
                <a:solidFill>
                  <a:schemeClr val="tx1"/>
                </a:solidFill>
              </a:rPr>
              <a:t> </a:t>
            </a:r>
            <a:r>
              <a:rPr spc="-425" dirty="0">
                <a:solidFill>
                  <a:schemeClr val="tx1"/>
                </a:solidFill>
              </a:rPr>
              <a:t>số </a:t>
            </a:r>
            <a:r>
              <a:rPr spc="-285" dirty="0" err="1">
                <a:solidFill>
                  <a:schemeClr val="tx1"/>
                </a:solidFill>
              </a:rPr>
              <a:t>hoạt</a:t>
            </a:r>
            <a:r>
              <a:rPr spc="-135" dirty="0">
                <a:solidFill>
                  <a:schemeClr val="tx1"/>
                </a:solidFill>
              </a:rPr>
              <a:t> </a:t>
            </a:r>
            <a:r>
              <a:rPr spc="-275" dirty="0" err="1" smtClean="0">
                <a:solidFill>
                  <a:schemeClr val="tx1"/>
                </a:solidFill>
              </a:rPr>
              <a:t>động</a:t>
            </a:r>
            <a:r>
              <a:rPr lang="en-SG" spc="-275" dirty="0" smtClean="0">
                <a:solidFill>
                  <a:schemeClr val="tx1"/>
                </a:solidFill>
              </a:rPr>
              <a:t> </a:t>
            </a:r>
            <a:r>
              <a:rPr lang="en-SG" spc="-275" dirty="0" err="1" smtClean="0">
                <a:solidFill>
                  <a:schemeClr val="tx1"/>
                </a:solidFill>
              </a:rPr>
              <a:t>cần</a:t>
            </a:r>
            <a:r>
              <a:rPr lang="en-SG" spc="-275" dirty="0" smtClean="0">
                <a:solidFill>
                  <a:schemeClr val="tx1"/>
                </a:solidFill>
              </a:rPr>
              <a:t> </a:t>
            </a:r>
            <a:r>
              <a:rPr lang="en-SG" spc="-275" dirty="0" err="1" smtClean="0">
                <a:solidFill>
                  <a:schemeClr val="tx1"/>
                </a:solidFill>
              </a:rPr>
              <a:t>được</a:t>
            </a:r>
            <a:r>
              <a:rPr lang="en-SG" spc="-275" dirty="0" smtClean="0">
                <a:solidFill>
                  <a:schemeClr val="tx1"/>
                </a:solidFill>
              </a:rPr>
              <a:t> </a:t>
            </a:r>
            <a:r>
              <a:rPr lang="en-SG" spc="-275" dirty="0" err="1" smtClean="0">
                <a:solidFill>
                  <a:schemeClr val="tx1"/>
                </a:solidFill>
              </a:rPr>
              <a:t>xem</a:t>
            </a:r>
            <a:r>
              <a:rPr lang="en-SG" spc="-275" dirty="0" smtClean="0">
                <a:solidFill>
                  <a:schemeClr val="tx1"/>
                </a:solidFill>
              </a:rPr>
              <a:t> </a:t>
            </a:r>
            <a:r>
              <a:rPr lang="en-SG" spc="-275" dirty="0" err="1" smtClean="0">
                <a:solidFill>
                  <a:schemeClr val="tx1"/>
                </a:solidFill>
              </a:rPr>
              <a:t>xét</a:t>
            </a:r>
            <a:endParaRPr spc="-275" dirty="0">
              <a:solidFill>
                <a:schemeClr val="tx1"/>
              </a:solidFill>
            </a:endParaRPr>
          </a:p>
        </p:txBody>
      </p:sp>
      <p:sp>
        <p:nvSpPr>
          <p:cNvPr id="18" name="object 18"/>
          <p:cNvSpPr txBox="1">
            <a:spLocks noGrp="1"/>
          </p:cNvSpPr>
          <p:nvPr>
            <p:ph type="body" idx="1"/>
          </p:nvPr>
        </p:nvSpPr>
        <p:spPr>
          <a:prstGeom prst="rect">
            <a:avLst/>
          </a:prstGeom>
        </p:spPr>
        <p:txBody>
          <a:bodyPr vert="horz" wrap="square" lIns="0" tIns="13335" rIns="0" bIns="0" rtlCol="0">
            <a:spAutoFit/>
          </a:bodyPr>
          <a:lstStyle/>
          <a:p>
            <a:pPr marL="12700" marR="77470" algn="just">
              <a:lnSpc>
                <a:spcPct val="100000"/>
              </a:lnSpc>
              <a:spcBef>
                <a:spcPts val="105"/>
              </a:spcBef>
            </a:pPr>
            <a:r>
              <a:rPr spc="-665" dirty="0"/>
              <a:t>Tổ</a:t>
            </a:r>
            <a:r>
              <a:rPr spc="490" dirty="0"/>
              <a:t> </a:t>
            </a:r>
            <a:r>
              <a:rPr spc="-135" dirty="0"/>
              <a:t>chức</a:t>
            </a:r>
            <a:r>
              <a:rPr spc="-40" dirty="0"/>
              <a:t> </a:t>
            </a:r>
            <a:r>
              <a:rPr spc="-204" dirty="0"/>
              <a:t>Hội</a:t>
            </a:r>
            <a:r>
              <a:rPr spc="30" dirty="0"/>
              <a:t> </a:t>
            </a:r>
            <a:r>
              <a:rPr spc="-270" dirty="0"/>
              <a:t>nghị</a:t>
            </a:r>
            <a:r>
              <a:rPr spc="95" dirty="0"/>
              <a:t> </a:t>
            </a:r>
            <a:r>
              <a:rPr spc="-285" dirty="0"/>
              <a:t>xúc</a:t>
            </a:r>
            <a:r>
              <a:rPr spc="110" dirty="0"/>
              <a:t> </a:t>
            </a:r>
            <a:r>
              <a:rPr spc="-220" dirty="0"/>
              <a:t>tiến</a:t>
            </a:r>
            <a:r>
              <a:rPr spc="45" dirty="0"/>
              <a:t> </a:t>
            </a:r>
            <a:r>
              <a:rPr spc="-270" dirty="0"/>
              <a:t>đầu</a:t>
            </a:r>
            <a:r>
              <a:rPr spc="100" dirty="0"/>
              <a:t> </a:t>
            </a:r>
            <a:r>
              <a:rPr spc="-380" dirty="0"/>
              <a:t>tư</a:t>
            </a:r>
            <a:r>
              <a:rPr spc="204" dirty="0"/>
              <a:t> </a:t>
            </a:r>
            <a:r>
              <a:rPr spc="-535" dirty="0"/>
              <a:t>và</a:t>
            </a:r>
            <a:r>
              <a:rPr spc="360" dirty="0"/>
              <a:t> </a:t>
            </a:r>
            <a:r>
              <a:rPr spc="-240" dirty="0"/>
              <a:t>phát</a:t>
            </a:r>
            <a:r>
              <a:rPr spc="140" dirty="0"/>
              <a:t> </a:t>
            </a:r>
            <a:r>
              <a:rPr spc="-95" dirty="0"/>
              <a:t>triển dịch</a:t>
            </a:r>
            <a:r>
              <a:rPr spc="-270" dirty="0"/>
              <a:t> </a:t>
            </a:r>
            <a:r>
              <a:rPr spc="-225" dirty="0"/>
              <a:t>vụ</a:t>
            </a:r>
            <a:r>
              <a:rPr spc="-280" dirty="0"/>
              <a:t> </a:t>
            </a:r>
            <a:r>
              <a:rPr spc="-105" dirty="0"/>
              <a:t>logistics</a:t>
            </a:r>
            <a:r>
              <a:rPr spc="-260" dirty="0"/>
              <a:t> </a:t>
            </a:r>
            <a:r>
              <a:rPr spc="-105" dirty="0"/>
              <a:t>của</a:t>
            </a:r>
            <a:r>
              <a:rPr spc="-254" dirty="0"/>
              <a:t> </a:t>
            </a:r>
            <a:r>
              <a:rPr spc="-20" dirty="0"/>
              <a:t>tỉnh</a:t>
            </a:r>
          </a:p>
          <a:p>
            <a:pPr>
              <a:lnSpc>
                <a:spcPct val="100000"/>
              </a:lnSpc>
              <a:spcBef>
                <a:spcPts val="65"/>
              </a:spcBef>
            </a:pPr>
            <a:endParaRPr spc="-20" dirty="0"/>
          </a:p>
          <a:p>
            <a:pPr marL="12700" marR="5080" algn="just">
              <a:lnSpc>
                <a:spcPct val="100000"/>
              </a:lnSpc>
              <a:spcBef>
                <a:spcPts val="5"/>
              </a:spcBef>
            </a:pPr>
            <a:r>
              <a:rPr spc="-665" dirty="0"/>
              <a:t>Tổ</a:t>
            </a:r>
            <a:r>
              <a:rPr spc="490" dirty="0"/>
              <a:t> </a:t>
            </a:r>
            <a:r>
              <a:rPr spc="-135" dirty="0"/>
              <a:t>chức</a:t>
            </a:r>
            <a:r>
              <a:rPr spc="-40" dirty="0"/>
              <a:t> </a:t>
            </a:r>
            <a:r>
              <a:rPr spc="-245" dirty="0"/>
              <a:t>hội</a:t>
            </a:r>
            <a:r>
              <a:rPr spc="70" dirty="0"/>
              <a:t> </a:t>
            </a:r>
            <a:r>
              <a:rPr spc="-240" dirty="0"/>
              <a:t>thảo</a:t>
            </a:r>
            <a:r>
              <a:rPr spc="65" dirty="0"/>
              <a:t> </a:t>
            </a:r>
            <a:r>
              <a:rPr spc="-540" dirty="0"/>
              <a:t>về</a:t>
            </a:r>
            <a:r>
              <a:rPr spc="365" dirty="0"/>
              <a:t> </a:t>
            </a:r>
            <a:r>
              <a:rPr spc="-330" dirty="0"/>
              <a:t>một</a:t>
            </a:r>
            <a:r>
              <a:rPr spc="155" dirty="0"/>
              <a:t> </a:t>
            </a:r>
            <a:r>
              <a:rPr spc="-250" dirty="0"/>
              <a:t>nội</a:t>
            </a:r>
            <a:r>
              <a:rPr spc="75" dirty="0"/>
              <a:t> </a:t>
            </a:r>
            <a:r>
              <a:rPr spc="-295" dirty="0"/>
              <a:t>dung</a:t>
            </a:r>
            <a:r>
              <a:rPr spc="130" dirty="0"/>
              <a:t> </a:t>
            </a:r>
            <a:r>
              <a:rPr spc="-220" dirty="0"/>
              <a:t>chuyên</a:t>
            </a:r>
            <a:r>
              <a:rPr spc="150" dirty="0"/>
              <a:t> </a:t>
            </a:r>
            <a:r>
              <a:rPr spc="-55" dirty="0"/>
              <a:t>sâu, </a:t>
            </a:r>
            <a:r>
              <a:rPr dirty="0"/>
              <a:t>là</a:t>
            </a:r>
            <a:r>
              <a:rPr spc="-175" dirty="0"/>
              <a:t> </a:t>
            </a:r>
            <a:r>
              <a:rPr spc="-10" dirty="0"/>
              <a:t>lợi</a:t>
            </a:r>
            <a:r>
              <a:rPr spc="-80" dirty="0"/>
              <a:t> </a:t>
            </a:r>
            <a:r>
              <a:rPr spc="-120" dirty="0"/>
              <a:t>thế</a:t>
            </a:r>
            <a:r>
              <a:rPr spc="-55" dirty="0"/>
              <a:t> </a:t>
            </a:r>
            <a:r>
              <a:rPr spc="-190" dirty="0"/>
              <a:t>trong</a:t>
            </a:r>
            <a:r>
              <a:rPr spc="15" dirty="0"/>
              <a:t> </a:t>
            </a:r>
            <a:r>
              <a:rPr spc="-130" dirty="0"/>
              <a:t>phát</a:t>
            </a:r>
            <a:r>
              <a:rPr spc="-45" dirty="0"/>
              <a:t> </a:t>
            </a:r>
            <a:r>
              <a:rPr spc="-125" dirty="0"/>
              <a:t>triển</a:t>
            </a:r>
            <a:r>
              <a:rPr spc="-50" dirty="0"/>
              <a:t> </a:t>
            </a:r>
            <a:r>
              <a:rPr spc="-90" dirty="0"/>
              <a:t>logistics</a:t>
            </a:r>
            <a:r>
              <a:rPr spc="-60" dirty="0"/>
              <a:t> </a:t>
            </a:r>
            <a:r>
              <a:rPr spc="-45" dirty="0"/>
              <a:t>của</a:t>
            </a:r>
            <a:r>
              <a:rPr spc="-65" dirty="0"/>
              <a:t> </a:t>
            </a:r>
            <a:r>
              <a:rPr spc="-20" dirty="0"/>
              <a:t>tỉnh </a:t>
            </a:r>
            <a:r>
              <a:rPr spc="-215" dirty="0"/>
              <a:t>(</a:t>
            </a:r>
            <a:r>
              <a:rPr spc="-215" dirty="0">
                <a:solidFill>
                  <a:srgbClr val="30859C"/>
                </a:solidFill>
              </a:rPr>
              <a:t>phát</a:t>
            </a:r>
            <a:r>
              <a:rPr spc="40" dirty="0">
                <a:solidFill>
                  <a:srgbClr val="30859C"/>
                </a:solidFill>
              </a:rPr>
              <a:t> </a:t>
            </a:r>
            <a:r>
              <a:rPr spc="-150" dirty="0">
                <a:solidFill>
                  <a:srgbClr val="30859C"/>
                </a:solidFill>
              </a:rPr>
              <a:t>triển</a:t>
            </a:r>
            <a:r>
              <a:rPr spc="-25" dirty="0">
                <a:solidFill>
                  <a:srgbClr val="30859C"/>
                </a:solidFill>
              </a:rPr>
              <a:t> </a:t>
            </a:r>
            <a:r>
              <a:rPr spc="-160" dirty="0">
                <a:solidFill>
                  <a:srgbClr val="30859C"/>
                </a:solidFill>
              </a:rPr>
              <a:t>cảng,</a:t>
            </a:r>
            <a:r>
              <a:rPr spc="5" dirty="0">
                <a:solidFill>
                  <a:srgbClr val="30859C"/>
                </a:solidFill>
              </a:rPr>
              <a:t> </a:t>
            </a:r>
            <a:r>
              <a:rPr spc="-70" dirty="0">
                <a:solidFill>
                  <a:srgbClr val="30859C"/>
                </a:solidFill>
              </a:rPr>
              <a:t>cửa</a:t>
            </a:r>
            <a:r>
              <a:rPr spc="15" dirty="0">
                <a:solidFill>
                  <a:srgbClr val="30859C"/>
                </a:solidFill>
              </a:rPr>
              <a:t> </a:t>
            </a:r>
            <a:r>
              <a:rPr spc="-185" dirty="0">
                <a:solidFill>
                  <a:srgbClr val="30859C"/>
                </a:solidFill>
              </a:rPr>
              <a:t>khẩu</a:t>
            </a:r>
            <a:r>
              <a:rPr spc="25" dirty="0">
                <a:solidFill>
                  <a:srgbClr val="30859C"/>
                </a:solidFill>
              </a:rPr>
              <a:t> </a:t>
            </a:r>
            <a:r>
              <a:rPr spc="-200" dirty="0">
                <a:solidFill>
                  <a:srgbClr val="30859C"/>
                </a:solidFill>
              </a:rPr>
              <a:t>thông</a:t>
            </a:r>
            <a:r>
              <a:rPr spc="25" dirty="0">
                <a:solidFill>
                  <a:srgbClr val="30859C"/>
                </a:solidFill>
              </a:rPr>
              <a:t> </a:t>
            </a:r>
            <a:r>
              <a:rPr spc="-185" dirty="0">
                <a:solidFill>
                  <a:srgbClr val="30859C"/>
                </a:solidFill>
              </a:rPr>
              <a:t>minh,</a:t>
            </a:r>
            <a:r>
              <a:rPr spc="10" dirty="0">
                <a:solidFill>
                  <a:srgbClr val="30859C"/>
                </a:solidFill>
              </a:rPr>
              <a:t> </a:t>
            </a:r>
            <a:r>
              <a:rPr spc="-25" dirty="0">
                <a:solidFill>
                  <a:srgbClr val="30859C"/>
                </a:solidFill>
              </a:rPr>
              <a:t>khu </a:t>
            </a:r>
            <a:r>
              <a:rPr spc="-175" dirty="0">
                <a:solidFill>
                  <a:srgbClr val="30859C"/>
                </a:solidFill>
              </a:rPr>
              <a:t>thương</a:t>
            </a:r>
            <a:r>
              <a:rPr spc="-265" dirty="0">
                <a:solidFill>
                  <a:srgbClr val="30859C"/>
                </a:solidFill>
              </a:rPr>
              <a:t> </a:t>
            </a:r>
            <a:r>
              <a:rPr spc="-170" dirty="0">
                <a:solidFill>
                  <a:srgbClr val="30859C"/>
                </a:solidFill>
              </a:rPr>
              <a:t>mại</a:t>
            </a:r>
            <a:r>
              <a:rPr spc="-280" dirty="0">
                <a:solidFill>
                  <a:srgbClr val="30859C"/>
                </a:solidFill>
              </a:rPr>
              <a:t> </a:t>
            </a:r>
            <a:r>
              <a:rPr spc="-145" dirty="0">
                <a:solidFill>
                  <a:srgbClr val="30859C"/>
                </a:solidFill>
              </a:rPr>
              <a:t>tự</a:t>
            </a:r>
            <a:r>
              <a:rPr spc="-254" dirty="0">
                <a:solidFill>
                  <a:srgbClr val="30859C"/>
                </a:solidFill>
              </a:rPr>
              <a:t> </a:t>
            </a:r>
            <a:r>
              <a:rPr spc="-165" dirty="0">
                <a:solidFill>
                  <a:srgbClr val="30859C"/>
                </a:solidFill>
              </a:rPr>
              <a:t>do,</a:t>
            </a:r>
            <a:r>
              <a:rPr spc="-275" dirty="0">
                <a:solidFill>
                  <a:srgbClr val="30859C"/>
                </a:solidFill>
              </a:rPr>
              <a:t> </a:t>
            </a:r>
            <a:r>
              <a:rPr spc="-195" dirty="0">
                <a:solidFill>
                  <a:srgbClr val="30859C"/>
                </a:solidFill>
              </a:rPr>
              <a:t>trung</a:t>
            </a:r>
            <a:r>
              <a:rPr spc="-254" dirty="0">
                <a:solidFill>
                  <a:srgbClr val="30859C"/>
                </a:solidFill>
              </a:rPr>
              <a:t> </a:t>
            </a:r>
            <a:r>
              <a:rPr spc="-185" dirty="0">
                <a:solidFill>
                  <a:srgbClr val="30859C"/>
                </a:solidFill>
              </a:rPr>
              <a:t>tâm</a:t>
            </a:r>
            <a:r>
              <a:rPr spc="-270" dirty="0">
                <a:solidFill>
                  <a:srgbClr val="30859C"/>
                </a:solidFill>
              </a:rPr>
              <a:t> </a:t>
            </a:r>
            <a:r>
              <a:rPr spc="-110" dirty="0">
                <a:solidFill>
                  <a:srgbClr val="30859C"/>
                </a:solidFill>
              </a:rPr>
              <a:t>logistics,</a:t>
            </a:r>
            <a:r>
              <a:rPr spc="-260" dirty="0">
                <a:solidFill>
                  <a:srgbClr val="30859C"/>
                </a:solidFill>
              </a:rPr>
              <a:t> </a:t>
            </a:r>
            <a:r>
              <a:rPr spc="-295" dirty="0">
                <a:solidFill>
                  <a:srgbClr val="30859C"/>
                </a:solidFill>
              </a:rPr>
              <a:t>v.v...</a:t>
            </a:r>
            <a:r>
              <a:rPr spc="-295" dirty="0">
                <a:solidFill>
                  <a:srgbClr val="000000"/>
                </a:solidFill>
              </a:rPr>
              <a:t>)</a:t>
            </a:r>
          </a:p>
          <a:p>
            <a:pPr>
              <a:lnSpc>
                <a:spcPct val="100000"/>
              </a:lnSpc>
              <a:spcBef>
                <a:spcPts val="484"/>
              </a:spcBef>
            </a:pPr>
            <a:endParaRPr spc="-295" dirty="0">
              <a:solidFill>
                <a:srgbClr val="000000"/>
              </a:solidFill>
            </a:endParaRPr>
          </a:p>
          <a:p>
            <a:pPr marL="12700" algn="just">
              <a:lnSpc>
                <a:spcPct val="100000"/>
              </a:lnSpc>
            </a:pPr>
            <a:r>
              <a:rPr spc="-100" dirty="0"/>
              <a:t>Đối</a:t>
            </a:r>
            <a:r>
              <a:rPr spc="-30" dirty="0"/>
              <a:t> </a:t>
            </a:r>
            <a:r>
              <a:rPr spc="-135" dirty="0"/>
              <a:t>thoại</a:t>
            </a:r>
            <a:r>
              <a:rPr spc="-25" dirty="0"/>
              <a:t> </a:t>
            </a:r>
            <a:r>
              <a:rPr spc="-155" dirty="0"/>
              <a:t>với</a:t>
            </a:r>
            <a:r>
              <a:rPr spc="-25" dirty="0"/>
              <a:t> </a:t>
            </a:r>
            <a:r>
              <a:rPr spc="-145" dirty="0"/>
              <a:t>doanh</a:t>
            </a:r>
            <a:r>
              <a:rPr spc="-15" dirty="0"/>
              <a:t> </a:t>
            </a:r>
            <a:r>
              <a:rPr spc="-170" dirty="0"/>
              <a:t>nghiệp</a:t>
            </a:r>
            <a:r>
              <a:rPr spc="-15" dirty="0"/>
              <a:t> </a:t>
            </a:r>
            <a:r>
              <a:rPr spc="-105" dirty="0"/>
              <a:t>logistics,</a:t>
            </a:r>
            <a:r>
              <a:rPr spc="-15" dirty="0"/>
              <a:t> </a:t>
            </a:r>
            <a:r>
              <a:rPr spc="-10" dirty="0"/>
              <a:t>doanh</a:t>
            </a:r>
          </a:p>
          <a:p>
            <a:pPr marL="12700" algn="just">
              <a:lnSpc>
                <a:spcPct val="100000"/>
              </a:lnSpc>
            </a:pPr>
            <a:r>
              <a:rPr spc="-170" dirty="0"/>
              <a:t>nghiệp</a:t>
            </a:r>
            <a:r>
              <a:rPr spc="-280" dirty="0"/>
              <a:t> </a:t>
            </a:r>
            <a:r>
              <a:rPr spc="-114" dirty="0"/>
              <a:t>chủ</a:t>
            </a:r>
            <a:r>
              <a:rPr spc="-280" dirty="0"/>
              <a:t> </a:t>
            </a:r>
            <a:r>
              <a:rPr spc="-200" dirty="0"/>
              <a:t>hàng</a:t>
            </a:r>
            <a:r>
              <a:rPr spc="-260" dirty="0"/>
              <a:t> </a:t>
            </a:r>
            <a:r>
              <a:rPr spc="-170" dirty="0"/>
              <a:t>trên</a:t>
            </a:r>
            <a:r>
              <a:rPr spc="-280" dirty="0"/>
              <a:t> </a:t>
            </a:r>
            <a:r>
              <a:rPr spc="-130" dirty="0"/>
              <a:t>địa</a:t>
            </a:r>
            <a:r>
              <a:rPr spc="-270" dirty="0"/>
              <a:t> </a:t>
            </a:r>
            <a:r>
              <a:rPr spc="-155" dirty="0"/>
              <a:t>bàn</a:t>
            </a:r>
            <a:r>
              <a:rPr spc="-275" dirty="0"/>
              <a:t> </a:t>
            </a:r>
            <a:r>
              <a:rPr spc="-20" dirty="0"/>
              <a:t>tỉnh</a:t>
            </a:r>
          </a:p>
          <a:p>
            <a:pPr>
              <a:lnSpc>
                <a:spcPct val="100000"/>
              </a:lnSpc>
              <a:spcBef>
                <a:spcPts val="440"/>
              </a:spcBef>
            </a:pPr>
            <a:endParaRPr spc="-20" dirty="0"/>
          </a:p>
          <a:p>
            <a:pPr marL="12700" marR="78740" algn="just">
              <a:lnSpc>
                <a:spcPct val="100000"/>
              </a:lnSpc>
            </a:pPr>
            <a:r>
              <a:rPr spc="-620" dirty="0"/>
              <a:t>Tổ</a:t>
            </a:r>
            <a:r>
              <a:rPr spc="445" dirty="0"/>
              <a:t> </a:t>
            </a:r>
            <a:r>
              <a:rPr spc="-110" dirty="0"/>
              <a:t>chức</a:t>
            </a:r>
            <a:r>
              <a:rPr spc="-65" dirty="0"/>
              <a:t> </a:t>
            </a:r>
            <a:r>
              <a:rPr spc="-254" dirty="0"/>
              <a:t>tập</a:t>
            </a:r>
            <a:r>
              <a:rPr spc="80" dirty="0"/>
              <a:t> </a:t>
            </a:r>
            <a:r>
              <a:rPr spc="-235" dirty="0"/>
              <a:t>huấn</a:t>
            </a:r>
            <a:r>
              <a:rPr spc="60" dirty="0"/>
              <a:t> </a:t>
            </a:r>
            <a:r>
              <a:rPr spc="-229" dirty="0"/>
              <a:t>kiến</a:t>
            </a:r>
            <a:r>
              <a:rPr spc="55" dirty="0"/>
              <a:t> </a:t>
            </a:r>
            <a:r>
              <a:rPr spc="-175" dirty="0"/>
              <a:t>thức</a:t>
            </a:r>
            <a:r>
              <a:rPr dirty="0"/>
              <a:t> </a:t>
            </a:r>
            <a:r>
              <a:rPr spc="-120" dirty="0"/>
              <a:t>logistics</a:t>
            </a:r>
            <a:r>
              <a:rPr spc="-25" dirty="0"/>
              <a:t> </a:t>
            </a:r>
            <a:r>
              <a:rPr spc="-180" dirty="0"/>
              <a:t>cho</a:t>
            </a:r>
            <a:r>
              <a:rPr spc="85" dirty="0"/>
              <a:t> </a:t>
            </a:r>
            <a:r>
              <a:rPr spc="-30" dirty="0"/>
              <a:t>cán </a:t>
            </a:r>
            <a:r>
              <a:rPr spc="-90" dirty="0"/>
              <a:t>bộ</a:t>
            </a:r>
            <a:r>
              <a:rPr spc="-85" dirty="0"/>
              <a:t> </a:t>
            </a:r>
            <a:r>
              <a:rPr spc="-155" dirty="0"/>
              <a:t>quản</a:t>
            </a:r>
            <a:r>
              <a:rPr spc="-20" dirty="0"/>
              <a:t> </a:t>
            </a:r>
            <a:r>
              <a:rPr spc="-235" dirty="0"/>
              <a:t>lý,</a:t>
            </a:r>
            <a:r>
              <a:rPr spc="60" dirty="0"/>
              <a:t> </a:t>
            </a:r>
            <a:r>
              <a:rPr spc="-125" dirty="0"/>
              <a:t>hiệp</a:t>
            </a:r>
            <a:r>
              <a:rPr spc="-10" dirty="0"/>
              <a:t> </a:t>
            </a:r>
            <a:r>
              <a:rPr spc="-120" dirty="0"/>
              <a:t>hội,</a:t>
            </a:r>
            <a:r>
              <a:rPr spc="-15" dirty="0"/>
              <a:t> </a:t>
            </a:r>
            <a:r>
              <a:rPr spc="-145" dirty="0"/>
              <a:t>doanh</a:t>
            </a:r>
            <a:r>
              <a:rPr spc="-15" dirty="0"/>
              <a:t> </a:t>
            </a:r>
            <a:r>
              <a:rPr spc="-160" dirty="0"/>
              <a:t>nghiệp</a:t>
            </a:r>
            <a:r>
              <a:rPr dirty="0"/>
              <a:t> </a:t>
            </a:r>
            <a:r>
              <a:rPr spc="-175" dirty="0"/>
              <a:t>trên</a:t>
            </a:r>
            <a:r>
              <a:rPr dirty="0"/>
              <a:t> </a:t>
            </a:r>
            <a:r>
              <a:rPr spc="-35" dirty="0"/>
              <a:t>địa </a:t>
            </a:r>
            <a:r>
              <a:rPr spc="-155" dirty="0"/>
              <a:t>bàn</a:t>
            </a:r>
            <a:r>
              <a:rPr spc="-295" dirty="0"/>
              <a:t> </a:t>
            </a:r>
            <a:r>
              <a:rPr spc="-20" dirty="0"/>
              <a:t>tỉnh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4772405" y="2401061"/>
            <a:ext cx="1440180" cy="1369060"/>
          </a:xfrm>
          <a:custGeom>
            <a:avLst/>
            <a:gdLst/>
            <a:ahLst/>
            <a:cxnLst/>
            <a:rect l="l" t="t" r="r" b="b"/>
            <a:pathLst>
              <a:path w="1440179" h="1369060">
                <a:moveTo>
                  <a:pt x="0" y="121030"/>
                </a:moveTo>
                <a:lnTo>
                  <a:pt x="9517" y="73937"/>
                </a:lnTo>
                <a:lnTo>
                  <a:pt x="35464" y="35464"/>
                </a:lnTo>
                <a:lnTo>
                  <a:pt x="73937" y="9517"/>
                </a:lnTo>
                <a:lnTo>
                  <a:pt x="121031" y="0"/>
                </a:lnTo>
                <a:lnTo>
                  <a:pt x="1319149" y="0"/>
                </a:lnTo>
                <a:lnTo>
                  <a:pt x="1366242" y="9517"/>
                </a:lnTo>
                <a:lnTo>
                  <a:pt x="1404715" y="35464"/>
                </a:lnTo>
                <a:lnTo>
                  <a:pt x="1430662" y="73937"/>
                </a:lnTo>
                <a:lnTo>
                  <a:pt x="1440180" y="121030"/>
                </a:lnTo>
                <a:lnTo>
                  <a:pt x="1440180" y="1247520"/>
                </a:lnTo>
                <a:lnTo>
                  <a:pt x="1430662" y="1294614"/>
                </a:lnTo>
                <a:lnTo>
                  <a:pt x="1404715" y="1333087"/>
                </a:lnTo>
                <a:lnTo>
                  <a:pt x="1366242" y="1359034"/>
                </a:lnTo>
                <a:lnTo>
                  <a:pt x="1319149" y="1368552"/>
                </a:lnTo>
                <a:lnTo>
                  <a:pt x="121031" y="1368552"/>
                </a:lnTo>
                <a:lnTo>
                  <a:pt x="73937" y="1359034"/>
                </a:lnTo>
                <a:lnTo>
                  <a:pt x="35464" y="1333087"/>
                </a:lnTo>
                <a:lnTo>
                  <a:pt x="9517" y="1294614"/>
                </a:lnTo>
                <a:lnTo>
                  <a:pt x="0" y="1247520"/>
                </a:lnTo>
                <a:lnTo>
                  <a:pt x="0" y="121030"/>
                </a:lnTo>
                <a:close/>
              </a:path>
            </a:pathLst>
          </a:custGeom>
          <a:ln w="38100">
            <a:solidFill>
              <a:srgbClr val="45C1A3"/>
            </a:solidFill>
          </a:ln>
        </p:spPr>
        <p:txBody>
          <a:bodyPr wrap="square" lIns="0" tIns="0" rIns="0" bIns="0" rtlCol="0"/>
          <a:lstStyle/>
          <a:p>
            <a:endParaRPr/>
          </a:p>
        </p:txBody>
      </p:sp>
      <p:sp>
        <p:nvSpPr>
          <p:cNvPr id="3" name="object 3"/>
          <p:cNvSpPr/>
          <p:nvPr/>
        </p:nvSpPr>
        <p:spPr>
          <a:xfrm>
            <a:off x="4772405" y="4019550"/>
            <a:ext cx="1440180" cy="1367155"/>
          </a:xfrm>
          <a:custGeom>
            <a:avLst/>
            <a:gdLst/>
            <a:ahLst/>
            <a:cxnLst/>
            <a:rect l="l" t="t" r="r" b="b"/>
            <a:pathLst>
              <a:path w="1440179" h="1367154">
                <a:moveTo>
                  <a:pt x="0" y="120904"/>
                </a:moveTo>
                <a:lnTo>
                  <a:pt x="9497" y="73830"/>
                </a:lnTo>
                <a:lnTo>
                  <a:pt x="35401" y="35401"/>
                </a:lnTo>
                <a:lnTo>
                  <a:pt x="73830" y="9497"/>
                </a:lnTo>
                <a:lnTo>
                  <a:pt x="120904" y="0"/>
                </a:lnTo>
                <a:lnTo>
                  <a:pt x="1319276" y="0"/>
                </a:lnTo>
                <a:lnTo>
                  <a:pt x="1366349" y="9497"/>
                </a:lnTo>
                <a:lnTo>
                  <a:pt x="1404778" y="35401"/>
                </a:lnTo>
                <a:lnTo>
                  <a:pt x="1430682" y="73830"/>
                </a:lnTo>
                <a:lnTo>
                  <a:pt x="1440180" y="120904"/>
                </a:lnTo>
                <a:lnTo>
                  <a:pt x="1440180" y="1246124"/>
                </a:lnTo>
                <a:lnTo>
                  <a:pt x="1430682" y="1293197"/>
                </a:lnTo>
                <a:lnTo>
                  <a:pt x="1404778" y="1331626"/>
                </a:lnTo>
                <a:lnTo>
                  <a:pt x="1366349" y="1357530"/>
                </a:lnTo>
                <a:lnTo>
                  <a:pt x="1319276" y="1367028"/>
                </a:lnTo>
                <a:lnTo>
                  <a:pt x="120904" y="1367028"/>
                </a:lnTo>
                <a:lnTo>
                  <a:pt x="73830" y="1357530"/>
                </a:lnTo>
                <a:lnTo>
                  <a:pt x="35401" y="1331626"/>
                </a:lnTo>
                <a:lnTo>
                  <a:pt x="9497" y="1293197"/>
                </a:lnTo>
                <a:lnTo>
                  <a:pt x="0" y="1246124"/>
                </a:lnTo>
                <a:lnTo>
                  <a:pt x="0" y="120904"/>
                </a:lnTo>
                <a:close/>
              </a:path>
            </a:pathLst>
          </a:custGeom>
          <a:ln w="38100">
            <a:solidFill>
              <a:srgbClr val="F79546"/>
            </a:solidFill>
          </a:ln>
        </p:spPr>
        <p:txBody>
          <a:bodyPr wrap="square" lIns="0" tIns="0" rIns="0" bIns="0" rtlCol="0"/>
          <a:lstStyle/>
          <a:p>
            <a:endParaRPr/>
          </a:p>
        </p:txBody>
      </p:sp>
      <p:grpSp>
        <p:nvGrpSpPr>
          <p:cNvPr id="4" name="object 4"/>
          <p:cNvGrpSpPr/>
          <p:nvPr/>
        </p:nvGrpSpPr>
        <p:grpSpPr>
          <a:xfrm>
            <a:off x="2906267" y="2382011"/>
            <a:ext cx="1478280" cy="1407160"/>
            <a:chOff x="2906267" y="2382011"/>
            <a:chExt cx="1478280" cy="1407160"/>
          </a:xfrm>
        </p:grpSpPr>
        <p:sp>
          <p:nvSpPr>
            <p:cNvPr id="5" name="object 5"/>
            <p:cNvSpPr/>
            <p:nvPr/>
          </p:nvSpPr>
          <p:spPr>
            <a:xfrm>
              <a:off x="2925317" y="2401061"/>
              <a:ext cx="1440180" cy="1369060"/>
            </a:xfrm>
            <a:custGeom>
              <a:avLst/>
              <a:gdLst/>
              <a:ahLst/>
              <a:cxnLst/>
              <a:rect l="l" t="t" r="r" b="b"/>
              <a:pathLst>
                <a:path w="1440179" h="1369060">
                  <a:moveTo>
                    <a:pt x="1319148" y="0"/>
                  </a:moveTo>
                  <a:lnTo>
                    <a:pt x="121031" y="0"/>
                  </a:lnTo>
                  <a:lnTo>
                    <a:pt x="73937" y="9517"/>
                  </a:lnTo>
                  <a:lnTo>
                    <a:pt x="35464" y="35464"/>
                  </a:lnTo>
                  <a:lnTo>
                    <a:pt x="9517" y="73937"/>
                  </a:lnTo>
                  <a:lnTo>
                    <a:pt x="0" y="121030"/>
                  </a:lnTo>
                  <a:lnTo>
                    <a:pt x="0" y="1247520"/>
                  </a:lnTo>
                  <a:lnTo>
                    <a:pt x="9517" y="1294614"/>
                  </a:lnTo>
                  <a:lnTo>
                    <a:pt x="35464" y="1333087"/>
                  </a:lnTo>
                  <a:lnTo>
                    <a:pt x="73937" y="1359034"/>
                  </a:lnTo>
                  <a:lnTo>
                    <a:pt x="121031" y="1368552"/>
                  </a:lnTo>
                  <a:lnTo>
                    <a:pt x="1319148" y="1368552"/>
                  </a:lnTo>
                  <a:lnTo>
                    <a:pt x="1366242" y="1359034"/>
                  </a:lnTo>
                  <a:lnTo>
                    <a:pt x="1404715" y="1333087"/>
                  </a:lnTo>
                  <a:lnTo>
                    <a:pt x="1430662" y="1294614"/>
                  </a:lnTo>
                  <a:lnTo>
                    <a:pt x="1440180" y="1247520"/>
                  </a:lnTo>
                  <a:lnTo>
                    <a:pt x="1440180" y="121030"/>
                  </a:lnTo>
                  <a:lnTo>
                    <a:pt x="1430662" y="73937"/>
                  </a:lnTo>
                  <a:lnTo>
                    <a:pt x="1404715" y="35464"/>
                  </a:lnTo>
                  <a:lnTo>
                    <a:pt x="1366242" y="9517"/>
                  </a:lnTo>
                  <a:lnTo>
                    <a:pt x="1319148" y="0"/>
                  </a:lnTo>
                  <a:close/>
                </a:path>
              </a:pathLst>
            </a:custGeom>
            <a:solidFill>
              <a:srgbClr val="6666FF"/>
            </a:solidFill>
          </p:spPr>
          <p:txBody>
            <a:bodyPr wrap="square" lIns="0" tIns="0" rIns="0" bIns="0" rtlCol="0"/>
            <a:lstStyle/>
            <a:p>
              <a:endParaRPr/>
            </a:p>
          </p:txBody>
        </p:sp>
        <p:sp>
          <p:nvSpPr>
            <p:cNvPr id="6" name="object 6"/>
            <p:cNvSpPr/>
            <p:nvPr/>
          </p:nvSpPr>
          <p:spPr>
            <a:xfrm>
              <a:off x="2925317" y="2401061"/>
              <a:ext cx="1440180" cy="1369060"/>
            </a:xfrm>
            <a:custGeom>
              <a:avLst/>
              <a:gdLst/>
              <a:ahLst/>
              <a:cxnLst/>
              <a:rect l="l" t="t" r="r" b="b"/>
              <a:pathLst>
                <a:path w="1440179" h="1369060">
                  <a:moveTo>
                    <a:pt x="0" y="121030"/>
                  </a:moveTo>
                  <a:lnTo>
                    <a:pt x="9517" y="73937"/>
                  </a:lnTo>
                  <a:lnTo>
                    <a:pt x="35464" y="35464"/>
                  </a:lnTo>
                  <a:lnTo>
                    <a:pt x="73937" y="9517"/>
                  </a:lnTo>
                  <a:lnTo>
                    <a:pt x="121031" y="0"/>
                  </a:lnTo>
                  <a:lnTo>
                    <a:pt x="1319148" y="0"/>
                  </a:lnTo>
                  <a:lnTo>
                    <a:pt x="1366242" y="9517"/>
                  </a:lnTo>
                  <a:lnTo>
                    <a:pt x="1404715" y="35464"/>
                  </a:lnTo>
                  <a:lnTo>
                    <a:pt x="1430662" y="73937"/>
                  </a:lnTo>
                  <a:lnTo>
                    <a:pt x="1440180" y="121030"/>
                  </a:lnTo>
                  <a:lnTo>
                    <a:pt x="1440180" y="1247520"/>
                  </a:lnTo>
                  <a:lnTo>
                    <a:pt x="1430662" y="1294614"/>
                  </a:lnTo>
                  <a:lnTo>
                    <a:pt x="1404715" y="1333087"/>
                  </a:lnTo>
                  <a:lnTo>
                    <a:pt x="1366242" y="1359034"/>
                  </a:lnTo>
                  <a:lnTo>
                    <a:pt x="1319148" y="1368552"/>
                  </a:lnTo>
                  <a:lnTo>
                    <a:pt x="121031" y="1368552"/>
                  </a:lnTo>
                  <a:lnTo>
                    <a:pt x="73937" y="1359034"/>
                  </a:lnTo>
                  <a:lnTo>
                    <a:pt x="35464" y="1333087"/>
                  </a:lnTo>
                  <a:lnTo>
                    <a:pt x="9517" y="1294614"/>
                  </a:lnTo>
                  <a:lnTo>
                    <a:pt x="0" y="1247520"/>
                  </a:lnTo>
                  <a:lnTo>
                    <a:pt x="0" y="121030"/>
                  </a:lnTo>
                  <a:close/>
                </a:path>
              </a:pathLst>
            </a:custGeom>
            <a:ln w="38099">
              <a:solidFill>
                <a:srgbClr val="4AACC5"/>
              </a:solidFill>
            </a:ln>
          </p:spPr>
          <p:txBody>
            <a:bodyPr wrap="square" lIns="0" tIns="0" rIns="0" bIns="0" rtlCol="0"/>
            <a:lstStyle/>
            <a:p>
              <a:endParaRPr/>
            </a:p>
          </p:txBody>
        </p:sp>
      </p:grpSp>
      <p:sp>
        <p:nvSpPr>
          <p:cNvPr id="7" name="object 7"/>
          <p:cNvSpPr/>
          <p:nvPr/>
        </p:nvSpPr>
        <p:spPr>
          <a:xfrm>
            <a:off x="2925317" y="4019550"/>
            <a:ext cx="1440180" cy="1367155"/>
          </a:xfrm>
          <a:custGeom>
            <a:avLst/>
            <a:gdLst/>
            <a:ahLst/>
            <a:cxnLst/>
            <a:rect l="l" t="t" r="r" b="b"/>
            <a:pathLst>
              <a:path w="1440179" h="1367154">
                <a:moveTo>
                  <a:pt x="0" y="120904"/>
                </a:moveTo>
                <a:lnTo>
                  <a:pt x="9497" y="73830"/>
                </a:lnTo>
                <a:lnTo>
                  <a:pt x="35401" y="35401"/>
                </a:lnTo>
                <a:lnTo>
                  <a:pt x="73830" y="9497"/>
                </a:lnTo>
                <a:lnTo>
                  <a:pt x="120904" y="0"/>
                </a:lnTo>
                <a:lnTo>
                  <a:pt x="1319276" y="0"/>
                </a:lnTo>
                <a:lnTo>
                  <a:pt x="1366349" y="9497"/>
                </a:lnTo>
                <a:lnTo>
                  <a:pt x="1404778" y="35401"/>
                </a:lnTo>
                <a:lnTo>
                  <a:pt x="1430682" y="73830"/>
                </a:lnTo>
                <a:lnTo>
                  <a:pt x="1440180" y="120904"/>
                </a:lnTo>
                <a:lnTo>
                  <a:pt x="1440180" y="1246124"/>
                </a:lnTo>
                <a:lnTo>
                  <a:pt x="1430682" y="1293197"/>
                </a:lnTo>
                <a:lnTo>
                  <a:pt x="1404778" y="1331626"/>
                </a:lnTo>
                <a:lnTo>
                  <a:pt x="1366349" y="1357530"/>
                </a:lnTo>
                <a:lnTo>
                  <a:pt x="1319276" y="1367028"/>
                </a:lnTo>
                <a:lnTo>
                  <a:pt x="120904" y="1367028"/>
                </a:lnTo>
                <a:lnTo>
                  <a:pt x="73830" y="1357530"/>
                </a:lnTo>
                <a:lnTo>
                  <a:pt x="35401" y="1331626"/>
                </a:lnTo>
                <a:lnTo>
                  <a:pt x="9497" y="1293197"/>
                </a:lnTo>
                <a:lnTo>
                  <a:pt x="0" y="1246124"/>
                </a:lnTo>
                <a:lnTo>
                  <a:pt x="0" y="120904"/>
                </a:lnTo>
                <a:close/>
              </a:path>
            </a:pathLst>
          </a:custGeom>
          <a:ln w="38099">
            <a:solidFill>
              <a:srgbClr val="8063A1"/>
            </a:solidFill>
          </a:ln>
        </p:spPr>
        <p:txBody>
          <a:bodyPr wrap="square" lIns="0" tIns="0" rIns="0" bIns="0" rtlCol="0"/>
          <a:lstStyle/>
          <a:p>
            <a:endParaRPr/>
          </a:p>
        </p:txBody>
      </p:sp>
      <p:grpSp>
        <p:nvGrpSpPr>
          <p:cNvPr id="8" name="object 8"/>
          <p:cNvGrpSpPr/>
          <p:nvPr/>
        </p:nvGrpSpPr>
        <p:grpSpPr>
          <a:xfrm>
            <a:off x="1060703" y="2382011"/>
            <a:ext cx="1478280" cy="1407160"/>
            <a:chOff x="1060703" y="2382011"/>
            <a:chExt cx="1478280" cy="1407160"/>
          </a:xfrm>
        </p:grpSpPr>
        <p:sp>
          <p:nvSpPr>
            <p:cNvPr id="9" name="object 9"/>
            <p:cNvSpPr/>
            <p:nvPr/>
          </p:nvSpPr>
          <p:spPr>
            <a:xfrm>
              <a:off x="1079753" y="2401061"/>
              <a:ext cx="1440180" cy="1369060"/>
            </a:xfrm>
            <a:custGeom>
              <a:avLst/>
              <a:gdLst/>
              <a:ahLst/>
              <a:cxnLst/>
              <a:rect l="l" t="t" r="r" b="b"/>
              <a:pathLst>
                <a:path w="1440180" h="1369060">
                  <a:moveTo>
                    <a:pt x="1319148" y="0"/>
                  </a:moveTo>
                  <a:lnTo>
                    <a:pt x="121018" y="0"/>
                  </a:lnTo>
                  <a:lnTo>
                    <a:pt x="73911" y="9517"/>
                  </a:lnTo>
                  <a:lnTo>
                    <a:pt x="35444" y="35464"/>
                  </a:lnTo>
                  <a:lnTo>
                    <a:pt x="9509" y="73937"/>
                  </a:lnTo>
                  <a:lnTo>
                    <a:pt x="0" y="121030"/>
                  </a:lnTo>
                  <a:lnTo>
                    <a:pt x="0" y="1247520"/>
                  </a:lnTo>
                  <a:lnTo>
                    <a:pt x="9509" y="1294614"/>
                  </a:lnTo>
                  <a:lnTo>
                    <a:pt x="35444" y="1333087"/>
                  </a:lnTo>
                  <a:lnTo>
                    <a:pt x="73911" y="1359034"/>
                  </a:lnTo>
                  <a:lnTo>
                    <a:pt x="121018" y="1368552"/>
                  </a:lnTo>
                  <a:lnTo>
                    <a:pt x="1319148" y="1368552"/>
                  </a:lnTo>
                  <a:lnTo>
                    <a:pt x="1366242" y="1359034"/>
                  </a:lnTo>
                  <a:lnTo>
                    <a:pt x="1404715" y="1333087"/>
                  </a:lnTo>
                  <a:lnTo>
                    <a:pt x="1430662" y="1294614"/>
                  </a:lnTo>
                  <a:lnTo>
                    <a:pt x="1440180" y="1247520"/>
                  </a:lnTo>
                  <a:lnTo>
                    <a:pt x="1440180" y="121030"/>
                  </a:lnTo>
                  <a:lnTo>
                    <a:pt x="1430662" y="73937"/>
                  </a:lnTo>
                  <a:lnTo>
                    <a:pt x="1404715" y="35464"/>
                  </a:lnTo>
                  <a:lnTo>
                    <a:pt x="1366242" y="9517"/>
                  </a:lnTo>
                  <a:lnTo>
                    <a:pt x="1319148" y="0"/>
                  </a:lnTo>
                  <a:close/>
                </a:path>
              </a:pathLst>
            </a:custGeom>
            <a:solidFill>
              <a:srgbClr val="B7DEE8">
                <a:alpha val="70979"/>
              </a:srgbClr>
            </a:solidFill>
          </p:spPr>
          <p:txBody>
            <a:bodyPr wrap="square" lIns="0" tIns="0" rIns="0" bIns="0" rtlCol="0"/>
            <a:lstStyle/>
            <a:p>
              <a:endParaRPr/>
            </a:p>
          </p:txBody>
        </p:sp>
        <p:sp>
          <p:nvSpPr>
            <p:cNvPr id="10" name="object 10"/>
            <p:cNvSpPr/>
            <p:nvPr/>
          </p:nvSpPr>
          <p:spPr>
            <a:xfrm>
              <a:off x="1079753" y="2401061"/>
              <a:ext cx="1440180" cy="1369060"/>
            </a:xfrm>
            <a:custGeom>
              <a:avLst/>
              <a:gdLst/>
              <a:ahLst/>
              <a:cxnLst/>
              <a:rect l="l" t="t" r="r" b="b"/>
              <a:pathLst>
                <a:path w="1440180" h="1369060">
                  <a:moveTo>
                    <a:pt x="0" y="121030"/>
                  </a:moveTo>
                  <a:lnTo>
                    <a:pt x="9509" y="73937"/>
                  </a:lnTo>
                  <a:lnTo>
                    <a:pt x="35444" y="35464"/>
                  </a:lnTo>
                  <a:lnTo>
                    <a:pt x="73911" y="9517"/>
                  </a:lnTo>
                  <a:lnTo>
                    <a:pt x="121018" y="0"/>
                  </a:lnTo>
                  <a:lnTo>
                    <a:pt x="1319148" y="0"/>
                  </a:lnTo>
                  <a:lnTo>
                    <a:pt x="1366242" y="9517"/>
                  </a:lnTo>
                  <a:lnTo>
                    <a:pt x="1404715" y="35464"/>
                  </a:lnTo>
                  <a:lnTo>
                    <a:pt x="1430662" y="73937"/>
                  </a:lnTo>
                  <a:lnTo>
                    <a:pt x="1440180" y="121030"/>
                  </a:lnTo>
                  <a:lnTo>
                    <a:pt x="1440180" y="1247520"/>
                  </a:lnTo>
                  <a:lnTo>
                    <a:pt x="1430662" y="1294614"/>
                  </a:lnTo>
                  <a:lnTo>
                    <a:pt x="1404715" y="1333087"/>
                  </a:lnTo>
                  <a:lnTo>
                    <a:pt x="1366242" y="1359034"/>
                  </a:lnTo>
                  <a:lnTo>
                    <a:pt x="1319148" y="1368552"/>
                  </a:lnTo>
                  <a:lnTo>
                    <a:pt x="121018" y="1368552"/>
                  </a:lnTo>
                  <a:lnTo>
                    <a:pt x="73911" y="1359034"/>
                  </a:lnTo>
                  <a:lnTo>
                    <a:pt x="35444" y="1333087"/>
                  </a:lnTo>
                  <a:lnTo>
                    <a:pt x="9509" y="1294614"/>
                  </a:lnTo>
                  <a:lnTo>
                    <a:pt x="0" y="1247520"/>
                  </a:lnTo>
                  <a:lnTo>
                    <a:pt x="0" y="121030"/>
                  </a:lnTo>
                  <a:close/>
                </a:path>
              </a:pathLst>
            </a:custGeom>
            <a:ln w="38100">
              <a:solidFill>
                <a:srgbClr val="0D7EB7"/>
              </a:solidFill>
            </a:ln>
          </p:spPr>
          <p:txBody>
            <a:bodyPr wrap="square" lIns="0" tIns="0" rIns="0" bIns="0" rtlCol="0"/>
            <a:lstStyle/>
            <a:p>
              <a:endParaRPr/>
            </a:p>
          </p:txBody>
        </p:sp>
      </p:grpSp>
      <p:sp>
        <p:nvSpPr>
          <p:cNvPr id="11" name="object 11"/>
          <p:cNvSpPr/>
          <p:nvPr/>
        </p:nvSpPr>
        <p:spPr>
          <a:xfrm>
            <a:off x="1079753" y="4019550"/>
            <a:ext cx="1440180" cy="1367155"/>
          </a:xfrm>
          <a:custGeom>
            <a:avLst/>
            <a:gdLst/>
            <a:ahLst/>
            <a:cxnLst/>
            <a:rect l="l" t="t" r="r" b="b"/>
            <a:pathLst>
              <a:path w="1440180" h="1367154">
                <a:moveTo>
                  <a:pt x="0" y="120904"/>
                </a:moveTo>
                <a:lnTo>
                  <a:pt x="9500" y="73830"/>
                </a:lnTo>
                <a:lnTo>
                  <a:pt x="35409" y="35401"/>
                </a:lnTo>
                <a:lnTo>
                  <a:pt x="73836" y="9497"/>
                </a:lnTo>
                <a:lnTo>
                  <a:pt x="120891" y="0"/>
                </a:lnTo>
                <a:lnTo>
                  <a:pt x="1319276" y="0"/>
                </a:lnTo>
                <a:lnTo>
                  <a:pt x="1366349" y="9497"/>
                </a:lnTo>
                <a:lnTo>
                  <a:pt x="1404778" y="35401"/>
                </a:lnTo>
                <a:lnTo>
                  <a:pt x="1430682" y="73830"/>
                </a:lnTo>
                <a:lnTo>
                  <a:pt x="1440180" y="120904"/>
                </a:lnTo>
                <a:lnTo>
                  <a:pt x="1440180" y="1246124"/>
                </a:lnTo>
                <a:lnTo>
                  <a:pt x="1430682" y="1293197"/>
                </a:lnTo>
                <a:lnTo>
                  <a:pt x="1404778" y="1331626"/>
                </a:lnTo>
                <a:lnTo>
                  <a:pt x="1366349" y="1357530"/>
                </a:lnTo>
                <a:lnTo>
                  <a:pt x="1319276" y="1367028"/>
                </a:lnTo>
                <a:lnTo>
                  <a:pt x="120891" y="1367028"/>
                </a:lnTo>
                <a:lnTo>
                  <a:pt x="73836" y="1357530"/>
                </a:lnTo>
                <a:lnTo>
                  <a:pt x="35409" y="1331626"/>
                </a:lnTo>
                <a:lnTo>
                  <a:pt x="9500" y="1293197"/>
                </a:lnTo>
                <a:lnTo>
                  <a:pt x="0" y="1246124"/>
                </a:lnTo>
                <a:lnTo>
                  <a:pt x="0" y="120904"/>
                </a:lnTo>
                <a:close/>
              </a:path>
            </a:pathLst>
          </a:custGeom>
          <a:ln w="38100">
            <a:solidFill>
              <a:srgbClr val="B8D433"/>
            </a:solidFill>
          </a:ln>
        </p:spPr>
        <p:txBody>
          <a:bodyPr wrap="square" lIns="0" tIns="0" rIns="0" bIns="0" rtlCol="0"/>
          <a:lstStyle/>
          <a:p>
            <a:endParaRPr/>
          </a:p>
        </p:txBody>
      </p:sp>
      <p:sp>
        <p:nvSpPr>
          <p:cNvPr id="12" name="object 12"/>
          <p:cNvSpPr txBox="1"/>
          <p:nvPr/>
        </p:nvSpPr>
        <p:spPr>
          <a:xfrm>
            <a:off x="1449069" y="3174619"/>
            <a:ext cx="699135" cy="452755"/>
          </a:xfrm>
          <a:prstGeom prst="rect">
            <a:avLst/>
          </a:prstGeom>
        </p:spPr>
        <p:txBody>
          <a:bodyPr vert="horz" wrap="square" lIns="0" tIns="13335" rIns="0" bIns="0" rtlCol="0">
            <a:spAutoFit/>
          </a:bodyPr>
          <a:lstStyle/>
          <a:p>
            <a:pPr marL="43180" marR="5080" indent="-30480">
              <a:lnSpc>
                <a:spcPct val="100000"/>
              </a:lnSpc>
              <a:spcBef>
                <a:spcPts val="105"/>
              </a:spcBef>
            </a:pPr>
            <a:r>
              <a:rPr sz="1400" b="1" spc="-145" dirty="0">
                <a:solidFill>
                  <a:srgbClr val="404040"/>
                </a:solidFill>
                <a:latin typeface="Arial"/>
                <a:cs typeface="Arial"/>
              </a:rPr>
              <a:t>Sở</a:t>
            </a:r>
            <a:r>
              <a:rPr sz="1400" b="1" spc="-90" dirty="0">
                <a:solidFill>
                  <a:srgbClr val="404040"/>
                </a:solidFill>
                <a:latin typeface="Arial"/>
                <a:cs typeface="Arial"/>
              </a:rPr>
              <a:t> </a:t>
            </a:r>
            <a:r>
              <a:rPr sz="1400" b="1" spc="-70" dirty="0">
                <a:solidFill>
                  <a:srgbClr val="404040"/>
                </a:solidFill>
                <a:latin typeface="Arial"/>
                <a:cs typeface="Arial"/>
              </a:rPr>
              <a:t>Công Thương</a:t>
            </a:r>
            <a:endParaRPr sz="1400">
              <a:latin typeface="Arial"/>
              <a:cs typeface="Arial"/>
            </a:endParaRPr>
          </a:p>
        </p:txBody>
      </p:sp>
      <p:sp>
        <p:nvSpPr>
          <p:cNvPr id="13" name="object 13"/>
          <p:cNvSpPr txBox="1"/>
          <p:nvPr/>
        </p:nvSpPr>
        <p:spPr>
          <a:xfrm>
            <a:off x="3001772" y="3174619"/>
            <a:ext cx="1234440" cy="452755"/>
          </a:xfrm>
          <a:prstGeom prst="rect">
            <a:avLst/>
          </a:prstGeom>
        </p:spPr>
        <p:txBody>
          <a:bodyPr vert="horz" wrap="square" lIns="0" tIns="13335" rIns="0" bIns="0" rtlCol="0">
            <a:spAutoFit/>
          </a:bodyPr>
          <a:lstStyle/>
          <a:p>
            <a:pPr algn="ctr">
              <a:lnSpc>
                <a:spcPct val="100000"/>
              </a:lnSpc>
              <a:spcBef>
                <a:spcPts val="105"/>
              </a:spcBef>
            </a:pPr>
            <a:r>
              <a:rPr sz="1400" b="1" spc="-75" dirty="0">
                <a:solidFill>
                  <a:srgbClr val="FFFFFF"/>
                </a:solidFill>
                <a:latin typeface="Arial"/>
                <a:cs typeface="Arial"/>
              </a:rPr>
              <a:t>Tỉnh </a:t>
            </a:r>
            <a:r>
              <a:rPr sz="1400" b="1" spc="-70" dirty="0">
                <a:solidFill>
                  <a:srgbClr val="FFFFFF"/>
                </a:solidFill>
                <a:latin typeface="Arial"/>
                <a:cs typeface="Arial"/>
              </a:rPr>
              <a:t>ủy,</a:t>
            </a:r>
            <a:r>
              <a:rPr sz="1400" b="1" spc="-80" dirty="0">
                <a:solidFill>
                  <a:srgbClr val="FFFFFF"/>
                </a:solidFill>
                <a:latin typeface="Arial"/>
                <a:cs typeface="Arial"/>
              </a:rPr>
              <a:t> </a:t>
            </a:r>
            <a:r>
              <a:rPr sz="1400" b="1" spc="-20" dirty="0">
                <a:solidFill>
                  <a:srgbClr val="FFFFFF"/>
                </a:solidFill>
                <a:latin typeface="Arial"/>
                <a:cs typeface="Arial"/>
              </a:rPr>
              <a:t>HĐND,</a:t>
            </a:r>
            <a:endParaRPr sz="1400">
              <a:latin typeface="Arial"/>
              <a:cs typeface="Arial"/>
            </a:endParaRPr>
          </a:p>
          <a:p>
            <a:pPr algn="ctr">
              <a:lnSpc>
                <a:spcPct val="100000"/>
              </a:lnSpc>
            </a:pPr>
            <a:r>
              <a:rPr sz="1400" b="1" spc="-20" dirty="0">
                <a:solidFill>
                  <a:srgbClr val="FFFFFF"/>
                </a:solidFill>
                <a:latin typeface="Arial"/>
                <a:cs typeface="Arial"/>
              </a:rPr>
              <a:t>UBND</a:t>
            </a:r>
            <a:endParaRPr sz="1400">
              <a:latin typeface="Arial"/>
              <a:cs typeface="Arial"/>
            </a:endParaRPr>
          </a:p>
        </p:txBody>
      </p:sp>
      <p:sp>
        <p:nvSpPr>
          <p:cNvPr id="14" name="object 14"/>
          <p:cNvSpPr txBox="1"/>
          <p:nvPr/>
        </p:nvSpPr>
        <p:spPr>
          <a:xfrm>
            <a:off x="1272286" y="4768722"/>
            <a:ext cx="1026794" cy="452755"/>
          </a:xfrm>
          <a:prstGeom prst="rect">
            <a:avLst/>
          </a:prstGeom>
        </p:spPr>
        <p:txBody>
          <a:bodyPr vert="horz" wrap="square" lIns="0" tIns="12700" rIns="0" bIns="0" rtlCol="0">
            <a:spAutoFit/>
          </a:bodyPr>
          <a:lstStyle/>
          <a:p>
            <a:pPr marL="129539" marR="5080" indent="-117475">
              <a:lnSpc>
                <a:spcPct val="100000"/>
              </a:lnSpc>
              <a:spcBef>
                <a:spcPts val="100"/>
              </a:spcBef>
            </a:pPr>
            <a:r>
              <a:rPr sz="1400" b="1" spc="-145" dirty="0">
                <a:solidFill>
                  <a:srgbClr val="404040"/>
                </a:solidFill>
                <a:latin typeface="Arial"/>
                <a:cs typeface="Arial"/>
              </a:rPr>
              <a:t>Sở</a:t>
            </a:r>
            <a:r>
              <a:rPr sz="1400" b="1" spc="-90" dirty="0">
                <a:solidFill>
                  <a:srgbClr val="404040"/>
                </a:solidFill>
                <a:latin typeface="Arial"/>
                <a:cs typeface="Arial"/>
              </a:rPr>
              <a:t> </a:t>
            </a:r>
            <a:r>
              <a:rPr sz="1400" b="1" spc="-80" dirty="0">
                <a:solidFill>
                  <a:srgbClr val="404040"/>
                </a:solidFill>
                <a:latin typeface="Arial"/>
                <a:cs typeface="Arial"/>
              </a:rPr>
              <a:t>Kế</a:t>
            </a:r>
            <a:r>
              <a:rPr sz="1400" b="1" spc="-100" dirty="0">
                <a:solidFill>
                  <a:srgbClr val="404040"/>
                </a:solidFill>
                <a:latin typeface="Arial"/>
                <a:cs typeface="Arial"/>
              </a:rPr>
              <a:t> </a:t>
            </a:r>
            <a:r>
              <a:rPr sz="1400" b="1" spc="-30" dirty="0">
                <a:solidFill>
                  <a:srgbClr val="404040"/>
                </a:solidFill>
                <a:latin typeface="Arial"/>
                <a:cs typeface="Arial"/>
              </a:rPr>
              <a:t>hoạch </a:t>
            </a:r>
            <a:r>
              <a:rPr sz="1400" b="1" spc="-55" dirty="0">
                <a:solidFill>
                  <a:srgbClr val="404040"/>
                </a:solidFill>
                <a:latin typeface="Arial"/>
                <a:cs typeface="Arial"/>
              </a:rPr>
              <a:t>và</a:t>
            </a:r>
            <a:r>
              <a:rPr sz="1400" b="1" spc="-90" dirty="0">
                <a:solidFill>
                  <a:srgbClr val="404040"/>
                </a:solidFill>
                <a:latin typeface="Arial"/>
                <a:cs typeface="Arial"/>
              </a:rPr>
              <a:t> </a:t>
            </a:r>
            <a:r>
              <a:rPr sz="1400" b="1" spc="-30" dirty="0">
                <a:solidFill>
                  <a:srgbClr val="404040"/>
                </a:solidFill>
                <a:latin typeface="Arial"/>
                <a:cs typeface="Arial"/>
              </a:rPr>
              <a:t>Đầu</a:t>
            </a:r>
            <a:r>
              <a:rPr sz="1400" b="1" spc="-110" dirty="0">
                <a:solidFill>
                  <a:srgbClr val="404040"/>
                </a:solidFill>
                <a:latin typeface="Arial"/>
                <a:cs typeface="Arial"/>
              </a:rPr>
              <a:t> </a:t>
            </a:r>
            <a:r>
              <a:rPr sz="1400" b="1" spc="-25" dirty="0">
                <a:solidFill>
                  <a:srgbClr val="404040"/>
                </a:solidFill>
                <a:latin typeface="Arial"/>
                <a:cs typeface="Arial"/>
              </a:rPr>
              <a:t>tư</a:t>
            </a:r>
            <a:endParaRPr sz="1400">
              <a:latin typeface="Arial"/>
              <a:cs typeface="Arial"/>
            </a:endParaRPr>
          </a:p>
        </p:txBody>
      </p:sp>
      <p:sp>
        <p:nvSpPr>
          <p:cNvPr id="15" name="object 15"/>
          <p:cNvSpPr txBox="1"/>
          <p:nvPr/>
        </p:nvSpPr>
        <p:spPr>
          <a:xfrm>
            <a:off x="3067557" y="4761991"/>
            <a:ext cx="1110615" cy="453390"/>
          </a:xfrm>
          <a:prstGeom prst="rect">
            <a:avLst/>
          </a:prstGeom>
        </p:spPr>
        <p:txBody>
          <a:bodyPr vert="horz" wrap="square" lIns="0" tIns="12700" rIns="0" bIns="0" rtlCol="0">
            <a:spAutoFit/>
          </a:bodyPr>
          <a:lstStyle/>
          <a:p>
            <a:pPr marL="86995">
              <a:lnSpc>
                <a:spcPct val="100000"/>
              </a:lnSpc>
              <a:spcBef>
                <a:spcPts val="100"/>
              </a:spcBef>
            </a:pPr>
            <a:r>
              <a:rPr sz="1400" b="1" spc="-80" dirty="0">
                <a:solidFill>
                  <a:srgbClr val="404040"/>
                </a:solidFill>
                <a:latin typeface="Arial"/>
                <a:cs typeface="Arial"/>
              </a:rPr>
              <a:t>Ban</a:t>
            </a:r>
            <a:r>
              <a:rPr sz="1400" b="1" spc="-90" dirty="0">
                <a:solidFill>
                  <a:srgbClr val="404040"/>
                </a:solidFill>
                <a:latin typeface="Arial"/>
                <a:cs typeface="Arial"/>
              </a:rPr>
              <a:t> </a:t>
            </a:r>
            <a:r>
              <a:rPr sz="1400" b="1" spc="-35" dirty="0">
                <a:solidFill>
                  <a:srgbClr val="404040"/>
                </a:solidFill>
                <a:latin typeface="Arial"/>
                <a:cs typeface="Arial"/>
              </a:rPr>
              <a:t>quản</a:t>
            </a:r>
            <a:r>
              <a:rPr sz="1400" b="1" spc="-85" dirty="0">
                <a:solidFill>
                  <a:srgbClr val="404040"/>
                </a:solidFill>
                <a:latin typeface="Arial"/>
                <a:cs typeface="Arial"/>
              </a:rPr>
              <a:t> </a:t>
            </a:r>
            <a:r>
              <a:rPr sz="1400" b="1" spc="-25" dirty="0">
                <a:solidFill>
                  <a:srgbClr val="404040"/>
                </a:solidFill>
                <a:latin typeface="Arial"/>
                <a:cs typeface="Arial"/>
              </a:rPr>
              <a:t>lý</a:t>
            </a:r>
            <a:endParaRPr sz="1400">
              <a:latin typeface="Arial"/>
              <a:cs typeface="Arial"/>
            </a:endParaRPr>
          </a:p>
          <a:p>
            <a:pPr marL="12700">
              <a:lnSpc>
                <a:spcPct val="100000"/>
              </a:lnSpc>
              <a:spcBef>
                <a:spcPts val="5"/>
              </a:spcBef>
            </a:pPr>
            <a:r>
              <a:rPr sz="1400" b="1" spc="-20" dirty="0">
                <a:solidFill>
                  <a:srgbClr val="404040"/>
                </a:solidFill>
                <a:latin typeface="Arial"/>
                <a:cs typeface="Arial"/>
              </a:rPr>
              <a:t>các</a:t>
            </a:r>
            <a:r>
              <a:rPr sz="1400" b="1" spc="-70" dirty="0">
                <a:solidFill>
                  <a:srgbClr val="404040"/>
                </a:solidFill>
                <a:latin typeface="Arial"/>
                <a:cs typeface="Arial"/>
              </a:rPr>
              <a:t> </a:t>
            </a:r>
            <a:r>
              <a:rPr sz="1400" b="1" spc="-60" dirty="0">
                <a:solidFill>
                  <a:srgbClr val="404040"/>
                </a:solidFill>
                <a:latin typeface="Arial"/>
                <a:cs typeface="Arial"/>
              </a:rPr>
              <a:t>KCN-</a:t>
            </a:r>
            <a:r>
              <a:rPr sz="1400" b="1" spc="-80" dirty="0">
                <a:solidFill>
                  <a:srgbClr val="404040"/>
                </a:solidFill>
                <a:latin typeface="Arial"/>
                <a:cs typeface="Arial"/>
              </a:rPr>
              <a:t>KCX</a:t>
            </a:r>
            <a:endParaRPr sz="1400">
              <a:latin typeface="Arial"/>
              <a:cs typeface="Arial"/>
            </a:endParaRPr>
          </a:p>
        </p:txBody>
      </p:sp>
      <p:sp>
        <p:nvSpPr>
          <p:cNvPr id="16" name="object 16"/>
          <p:cNvSpPr txBox="1"/>
          <p:nvPr/>
        </p:nvSpPr>
        <p:spPr>
          <a:xfrm>
            <a:off x="4996053" y="4768722"/>
            <a:ext cx="1029335" cy="452755"/>
          </a:xfrm>
          <a:prstGeom prst="rect">
            <a:avLst/>
          </a:prstGeom>
        </p:spPr>
        <p:txBody>
          <a:bodyPr vert="horz" wrap="square" lIns="0" tIns="12700" rIns="0" bIns="0" rtlCol="0">
            <a:spAutoFit/>
          </a:bodyPr>
          <a:lstStyle/>
          <a:p>
            <a:pPr marL="152400" marR="5080" indent="-140335">
              <a:lnSpc>
                <a:spcPct val="100000"/>
              </a:lnSpc>
              <a:spcBef>
                <a:spcPts val="100"/>
              </a:spcBef>
            </a:pPr>
            <a:r>
              <a:rPr sz="1400" b="1" spc="-10" dirty="0">
                <a:solidFill>
                  <a:srgbClr val="404040"/>
                </a:solidFill>
                <a:latin typeface="Arial"/>
                <a:cs typeface="Arial"/>
              </a:rPr>
              <a:t>Cục/Chi</a:t>
            </a:r>
            <a:r>
              <a:rPr sz="1400" b="1" spc="-90" dirty="0">
                <a:solidFill>
                  <a:srgbClr val="404040"/>
                </a:solidFill>
                <a:latin typeface="Arial"/>
                <a:cs typeface="Arial"/>
              </a:rPr>
              <a:t> </a:t>
            </a:r>
            <a:r>
              <a:rPr sz="1400" b="1" spc="-25" dirty="0">
                <a:solidFill>
                  <a:srgbClr val="404040"/>
                </a:solidFill>
                <a:latin typeface="Arial"/>
                <a:cs typeface="Arial"/>
              </a:rPr>
              <a:t>cục </a:t>
            </a:r>
            <a:r>
              <a:rPr sz="1400" b="1" spc="-20" dirty="0">
                <a:solidFill>
                  <a:srgbClr val="404040"/>
                </a:solidFill>
                <a:latin typeface="Arial"/>
                <a:cs typeface="Arial"/>
              </a:rPr>
              <a:t>Hải</a:t>
            </a:r>
            <a:r>
              <a:rPr sz="1400" b="1" spc="-80" dirty="0">
                <a:solidFill>
                  <a:srgbClr val="404040"/>
                </a:solidFill>
                <a:latin typeface="Arial"/>
                <a:cs typeface="Arial"/>
              </a:rPr>
              <a:t> </a:t>
            </a:r>
            <a:r>
              <a:rPr sz="1400" b="1" spc="-20" dirty="0">
                <a:solidFill>
                  <a:srgbClr val="404040"/>
                </a:solidFill>
                <a:latin typeface="Arial"/>
                <a:cs typeface="Arial"/>
              </a:rPr>
              <a:t>quan</a:t>
            </a:r>
            <a:endParaRPr sz="1400">
              <a:latin typeface="Arial"/>
              <a:cs typeface="Arial"/>
            </a:endParaRPr>
          </a:p>
        </p:txBody>
      </p:sp>
      <p:sp>
        <p:nvSpPr>
          <p:cNvPr id="17" name="object 17"/>
          <p:cNvSpPr txBox="1"/>
          <p:nvPr/>
        </p:nvSpPr>
        <p:spPr>
          <a:xfrm>
            <a:off x="4935092" y="3174619"/>
            <a:ext cx="1149985" cy="452755"/>
          </a:xfrm>
          <a:prstGeom prst="rect">
            <a:avLst/>
          </a:prstGeom>
        </p:spPr>
        <p:txBody>
          <a:bodyPr vert="horz" wrap="square" lIns="0" tIns="13335" rIns="0" bIns="0" rtlCol="0">
            <a:spAutoFit/>
          </a:bodyPr>
          <a:lstStyle/>
          <a:p>
            <a:pPr marL="306705" marR="5080" indent="-294640">
              <a:lnSpc>
                <a:spcPct val="100000"/>
              </a:lnSpc>
              <a:spcBef>
                <a:spcPts val="105"/>
              </a:spcBef>
            </a:pPr>
            <a:r>
              <a:rPr sz="1400" b="1" spc="-145" dirty="0">
                <a:solidFill>
                  <a:srgbClr val="404040"/>
                </a:solidFill>
                <a:latin typeface="Arial"/>
                <a:cs typeface="Arial"/>
              </a:rPr>
              <a:t>Sở</a:t>
            </a:r>
            <a:r>
              <a:rPr sz="1400" b="1" spc="-85" dirty="0">
                <a:solidFill>
                  <a:srgbClr val="404040"/>
                </a:solidFill>
                <a:latin typeface="Arial"/>
                <a:cs typeface="Arial"/>
              </a:rPr>
              <a:t> </a:t>
            </a:r>
            <a:r>
              <a:rPr sz="1400" b="1" spc="-50" dirty="0">
                <a:solidFill>
                  <a:srgbClr val="404040"/>
                </a:solidFill>
                <a:latin typeface="Arial"/>
                <a:cs typeface="Arial"/>
              </a:rPr>
              <a:t>Giao</a:t>
            </a:r>
            <a:r>
              <a:rPr sz="1400" b="1" spc="-105" dirty="0">
                <a:solidFill>
                  <a:srgbClr val="404040"/>
                </a:solidFill>
                <a:latin typeface="Arial"/>
                <a:cs typeface="Arial"/>
              </a:rPr>
              <a:t> </a:t>
            </a:r>
            <a:r>
              <a:rPr sz="1400" b="1" spc="-45" dirty="0">
                <a:solidFill>
                  <a:srgbClr val="404040"/>
                </a:solidFill>
                <a:latin typeface="Arial"/>
                <a:cs typeface="Arial"/>
              </a:rPr>
              <a:t>thông </a:t>
            </a:r>
            <a:r>
              <a:rPr sz="1400" b="1" spc="-50" dirty="0">
                <a:solidFill>
                  <a:srgbClr val="404040"/>
                </a:solidFill>
                <a:latin typeface="Arial"/>
                <a:cs typeface="Arial"/>
              </a:rPr>
              <a:t>vận</a:t>
            </a:r>
            <a:r>
              <a:rPr sz="1400" b="1" spc="-95" dirty="0">
                <a:solidFill>
                  <a:srgbClr val="404040"/>
                </a:solidFill>
                <a:latin typeface="Arial"/>
                <a:cs typeface="Arial"/>
              </a:rPr>
              <a:t> </a:t>
            </a:r>
            <a:r>
              <a:rPr sz="1400" b="1" spc="-25" dirty="0">
                <a:solidFill>
                  <a:srgbClr val="404040"/>
                </a:solidFill>
                <a:latin typeface="Arial"/>
                <a:cs typeface="Arial"/>
              </a:rPr>
              <a:t>tải</a:t>
            </a:r>
            <a:endParaRPr sz="1400">
              <a:latin typeface="Arial"/>
              <a:cs typeface="Arial"/>
            </a:endParaRPr>
          </a:p>
        </p:txBody>
      </p:sp>
      <p:grpSp>
        <p:nvGrpSpPr>
          <p:cNvPr id="18" name="object 18"/>
          <p:cNvGrpSpPr/>
          <p:nvPr/>
        </p:nvGrpSpPr>
        <p:grpSpPr>
          <a:xfrm>
            <a:off x="8927591" y="-2540"/>
            <a:ext cx="3264409" cy="6860540"/>
            <a:chOff x="7237031" y="-2540"/>
            <a:chExt cx="4955540" cy="6860540"/>
          </a:xfrm>
        </p:grpSpPr>
        <p:sp>
          <p:nvSpPr>
            <p:cNvPr id="19" name="object 19"/>
            <p:cNvSpPr/>
            <p:nvPr/>
          </p:nvSpPr>
          <p:spPr>
            <a:xfrm>
              <a:off x="8241791" y="0"/>
              <a:ext cx="3950335" cy="1146175"/>
            </a:xfrm>
            <a:custGeom>
              <a:avLst/>
              <a:gdLst/>
              <a:ahLst/>
              <a:cxnLst/>
              <a:rect l="l" t="t" r="r" b="b"/>
              <a:pathLst>
                <a:path w="3950334" h="1146175">
                  <a:moveTo>
                    <a:pt x="3950207" y="0"/>
                  </a:moveTo>
                  <a:lnTo>
                    <a:pt x="0" y="0"/>
                  </a:lnTo>
                  <a:lnTo>
                    <a:pt x="0" y="1146048"/>
                  </a:lnTo>
                  <a:lnTo>
                    <a:pt x="3950207" y="1146048"/>
                  </a:lnTo>
                  <a:lnTo>
                    <a:pt x="3950207" y="0"/>
                  </a:lnTo>
                  <a:close/>
                </a:path>
              </a:pathLst>
            </a:custGeom>
            <a:solidFill>
              <a:srgbClr val="0D7EB7"/>
            </a:solidFill>
          </p:spPr>
          <p:txBody>
            <a:bodyPr wrap="square" lIns="0" tIns="0" rIns="0" bIns="0" rtlCol="0"/>
            <a:lstStyle/>
            <a:p>
              <a:endParaRPr/>
            </a:p>
          </p:txBody>
        </p:sp>
        <p:sp>
          <p:nvSpPr>
            <p:cNvPr id="20" name="object 20"/>
            <p:cNvSpPr/>
            <p:nvPr/>
          </p:nvSpPr>
          <p:spPr>
            <a:xfrm>
              <a:off x="8455151" y="1142999"/>
              <a:ext cx="3736975" cy="1146175"/>
            </a:xfrm>
            <a:custGeom>
              <a:avLst/>
              <a:gdLst/>
              <a:ahLst/>
              <a:cxnLst/>
              <a:rect l="l" t="t" r="r" b="b"/>
              <a:pathLst>
                <a:path w="3736975" h="1146175">
                  <a:moveTo>
                    <a:pt x="0" y="1146048"/>
                  </a:moveTo>
                  <a:lnTo>
                    <a:pt x="3736848" y="1146048"/>
                  </a:lnTo>
                  <a:lnTo>
                    <a:pt x="3736848" y="0"/>
                  </a:lnTo>
                  <a:lnTo>
                    <a:pt x="0" y="0"/>
                  </a:lnTo>
                  <a:lnTo>
                    <a:pt x="0" y="1146048"/>
                  </a:lnTo>
                  <a:close/>
                </a:path>
              </a:pathLst>
            </a:custGeom>
            <a:solidFill>
              <a:srgbClr val="4AACC5"/>
            </a:solidFill>
          </p:spPr>
          <p:txBody>
            <a:bodyPr wrap="square" lIns="0" tIns="0" rIns="0" bIns="0" rtlCol="0"/>
            <a:lstStyle/>
            <a:p>
              <a:endParaRPr/>
            </a:p>
          </p:txBody>
        </p:sp>
        <p:sp>
          <p:nvSpPr>
            <p:cNvPr id="21" name="object 21"/>
            <p:cNvSpPr/>
            <p:nvPr/>
          </p:nvSpPr>
          <p:spPr>
            <a:xfrm>
              <a:off x="8455151" y="2287524"/>
              <a:ext cx="3736975" cy="1146175"/>
            </a:xfrm>
            <a:custGeom>
              <a:avLst/>
              <a:gdLst/>
              <a:ahLst/>
              <a:cxnLst/>
              <a:rect l="l" t="t" r="r" b="b"/>
              <a:pathLst>
                <a:path w="3736975" h="1146175">
                  <a:moveTo>
                    <a:pt x="0" y="1146048"/>
                  </a:moveTo>
                  <a:lnTo>
                    <a:pt x="3736848" y="1146048"/>
                  </a:lnTo>
                  <a:lnTo>
                    <a:pt x="3736848" y="0"/>
                  </a:lnTo>
                  <a:lnTo>
                    <a:pt x="0" y="0"/>
                  </a:lnTo>
                  <a:lnTo>
                    <a:pt x="0" y="1146048"/>
                  </a:lnTo>
                  <a:close/>
                </a:path>
              </a:pathLst>
            </a:custGeom>
            <a:solidFill>
              <a:srgbClr val="45C1A3"/>
            </a:solidFill>
          </p:spPr>
          <p:txBody>
            <a:bodyPr wrap="square" lIns="0" tIns="0" rIns="0" bIns="0" rtlCol="0"/>
            <a:lstStyle/>
            <a:p>
              <a:endParaRPr/>
            </a:p>
          </p:txBody>
        </p:sp>
        <p:sp>
          <p:nvSpPr>
            <p:cNvPr id="22" name="object 22"/>
            <p:cNvSpPr/>
            <p:nvPr/>
          </p:nvSpPr>
          <p:spPr>
            <a:xfrm>
              <a:off x="8455151" y="3430524"/>
              <a:ext cx="3736975" cy="1153795"/>
            </a:xfrm>
            <a:custGeom>
              <a:avLst/>
              <a:gdLst/>
              <a:ahLst/>
              <a:cxnLst/>
              <a:rect l="l" t="t" r="r" b="b"/>
              <a:pathLst>
                <a:path w="3736975" h="1153795">
                  <a:moveTo>
                    <a:pt x="0" y="1153668"/>
                  </a:moveTo>
                  <a:lnTo>
                    <a:pt x="3736848" y="1153668"/>
                  </a:lnTo>
                  <a:lnTo>
                    <a:pt x="3736848" y="0"/>
                  </a:lnTo>
                  <a:lnTo>
                    <a:pt x="0" y="0"/>
                  </a:lnTo>
                  <a:lnTo>
                    <a:pt x="0" y="1153668"/>
                  </a:lnTo>
                  <a:close/>
                </a:path>
              </a:pathLst>
            </a:custGeom>
            <a:solidFill>
              <a:srgbClr val="B8D433"/>
            </a:solidFill>
          </p:spPr>
          <p:txBody>
            <a:bodyPr wrap="square" lIns="0" tIns="0" rIns="0" bIns="0" rtlCol="0"/>
            <a:lstStyle/>
            <a:p>
              <a:endParaRPr/>
            </a:p>
          </p:txBody>
        </p:sp>
        <p:sp>
          <p:nvSpPr>
            <p:cNvPr id="23" name="object 23"/>
            <p:cNvSpPr/>
            <p:nvPr/>
          </p:nvSpPr>
          <p:spPr>
            <a:xfrm>
              <a:off x="8694419" y="4579619"/>
              <a:ext cx="3497579" cy="1146175"/>
            </a:xfrm>
            <a:custGeom>
              <a:avLst/>
              <a:gdLst/>
              <a:ahLst/>
              <a:cxnLst/>
              <a:rect l="l" t="t" r="r" b="b"/>
              <a:pathLst>
                <a:path w="3497579" h="1146175">
                  <a:moveTo>
                    <a:pt x="3497579" y="0"/>
                  </a:moveTo>
                  <a:lnTo>
                    <a:pt x="0" y="0"/>
                  </a:lnTo>
                  <a:lnTo>
                    <a:pt x="0" y="1146047"/>
                  </a:lnTo>
                  <a:lnTo>
                    <a:pt x="3497579" y="1146047"/>
                  </a:lnTo>
                  <a:lnTo>
                    <a:pt x="3497579" y="0"/>
                  </a:lnTo>
                  <a:close/>
                </a:path>
              </a:pathLst>
            </a:custGeom>
            <a:solidFill>
              <a:srgbClr val="8063A1"/>
            </a:solidFill>
          </p:spPr>
          <p:txBody>
            <a:bodyPr wrap="square" lIns="0" tIns="0" rIns="0" bIns="0" rtlCol="0"/>
            <a:lstStyle/>
            <a:p>
              <a:endParaRPr/>
            </a:p>
          </p:txBody>
        </p:sp>
        <p:sp>
          <p:nvSpPr>
            <p:cNvPr id="24" name="object 24"/>
            <p:cNvSpPr/>
            <p:nvPr/>
          </p:nvSpPr>
          <p:spPr>
            <a:xfrm>
              <a:off x="7237031" y="5721095"/>
              <a:ext cx="4955540" cy="1137285"/>
            </a:xfrm>
            <a:custGeom>
              <a:avLst/>
              <a:gdLst/>
              <a:ahLst/>
              <a:cxnLst/>
              <a:rect l="l" t="t" r="r" b="b"/>
              <a:pathLst>
                <a:path w="4955540" h="1137284">
                  <a:moveTo>
                    <a:pt x="905954" y="0"/>
                  </a:moveTo>
                  <a:lnTo>
                    <a:pt x="517461" y="0"/>
                  </a:lnTo>
                  <a:lnTo>
                    <a:pt x="529602" y="63055"/>
                  </a:lnTo>
                  <a:lnTo>
                    <a:pt x="535774" y="117195"/>
                  </a:lnTo>
                  <a:lnTo>
                    <a:pt x="535419" y="165442"/>
                  </a:lnTo>
                  <a:lnTo>
                    <a:pt x="528002" y="210820"/>
                  </a:lnTo>
                  <a:lnTo>
                    <a:pt x="507936" y="262153"/>
                  </a:lnTo>
                  <a:lnTo>
                    <a:pt x="498932" y="309613"/>
                  </a:lnTo>
                  <a:lnTo>
                    <a:pt x="501764" y="355536"/>
                  </a:lnTo>
                  <a:lnTo>
                    <a:pt x="517207" y="402221"/>
                  </a:lnTo>
                  <a:lnTo>
                    <a:pt x="527710" y="432841"/>
                  </a:lnTo>
                  <a:lnTo>
                    <a:pt x="525691" y="457708"/>
                  </a:lnTo>
                  <a:lnTo>
                    <a:pt x="510044" y="478409"/>
                  </a:lnTo>
                  <a:lnTo>
                    <a:pt x="479615" y="496544"/>
                  </a:lnTo>
                  <a:lnTo>
                    <a:pt x="463067" y="510578"/>
                  </a:lnTo>
                  <a:lnTo>
                    <a:pt x="454863" y="530237"/>
                  </a:lnTo>
                  <a:lnTo>
                    <a:pt x="464019" y="564108"/>
                  </a:lnTo>
                  <a:lnTo>
                    <a:pt x="499554" y="620763"/>
                  </a:lnTo>
                  <a:lnTo>
                    <a:pt x="504291" y="636422"/>
                  </a:lnTo>
                  <a:lnTo>
                    <a:pt x="484212" y="675259"/>
                  </a:lnTo>
                  <a:lnTo>
                    <a:pt x="431012" y="722871"/>
                  </a:lnTo>
                  <a:lnTo>
                    <a:pt x="394360" y="749477"/>
                  </a:lnTo>
                  <a:lnTo>
                    <a:pt x="352259" y="777697"/>
                  </a:lnTo>
                  <a:lnTo>
                    <a:pt x="305663" y="807326"/>
                  </a:lnTo>
                  <a:lnTo>
                    <a:pt x="255511" y="838161"/>
                  </a:lnTo>
                  <a:lnTo>
                    <a:pt x="93192" y="936040"/>
                  </a:lnTo>
                  <a:lnTo>
                    <a:pt x="38290" y="969784"/>
                  </a:lnTo>
                  <a:lnTo>
                    <a:pt x="12865" y="1001242"/>
                  </a:lnTo>
                  <a:lnTo>
                    <a:pt x="0" y="1042098"/>
                  </a:lnTo>
                  <a:lnTo>
                    <a:pt x="2171" y="1083094"/>
                  </a:lnTo>
                  <a:lnTo>
                    <a:pt x="21907" y="1114933"/>
                  </a:lnTo>
                  <a:lnTo>
                    <a:pt x="50965" y="1121968"/>
                  </a:lnTo>
                  <a:lnTo>
                    <a:pt x="89839" y="1125816"/>
                  </a:lnTo>
                  <a:lnTo>
                    <a:pt x="136740" y="1126896"/>
                  </a:lnTo>
                  <a:lnTo>
                    <a:pt x="189928" y="1125626"/>
                  </a:lnTo>
                  <a:lnTo>
                    <a:pt x="247599" y="1122426"/>
                  </a:lnTo>
                  <a:lnTo>
                    <a:pt x="308013" y="1117701"/>
                  </a:lnTo>
                  <a:lnTo>
                    <a:pt x="369379" y="1111897"/>
                  </a:lnTo>
                  <a:lnTo>
                    <a:pt x="429958" y="1105408"/>
                  </a:lnTo>
                  <a:lnTo>
                    <a:pt x="483603" y="1095362"/>
                  </a:lnTo>
                  <a:lnTo>
                    <a:pt x="532650" y="1082751"/>
                  </a:lnTo>
                  <a:lnTo>
                    <a:pt x="578370" y="1067841"/>
                  </a:lnTo>
                  <a:lnTo>
                    <a:pt x="622058" y="1050874"/>
                  </a:lnTo>
                  <a:lnTo>
                    <a:pt x="665010" y="1032154"/>
                  </a:lnTo>
                  <a:lnTo>
                    <a:pt x="802284" y="968121"/>
                  </a:lnTo>
                  <a:lnTo>
                    <a:pt x="855154" y="945057"/>
                  </a:lnTo>
                  <a:lnTo>
                    <a:pt x="878814" y="911847"/>
                  </a:lnTo>
                  <a:lnTo>
                    <a:pt x="880364" y="861999"/>
                  </a:lnTo>
                  <a:lnTo>
                    <a:pt x="871550" y="807326"/>
                  </a:lnTo>
                  <a:lnTo>
                    <a:pt x="864425" y="761377"/>
                  </a:lnTo>
                  <a:lnTo>
                    <a:pt x="865898" y="740410"/>
                  </a:lnTo>
                  <a:lnTo>
                    <a:pt x="876388" y="719175"/>
                  </a:lnTo>
                  <a:lnTo>
                    <a:pt x="885202" y="698474"/>
                  </a:lnTo>
                  <a:lnTo>
                    <a:pt x="881697" y="679132"/>
                  </a:lnTo>
                  <a:lnTo>
                    <a:pt x="865746" y="642988"/>
                  </a:lnTo>
                  <a:lnTo>
                    <a:pt x="867397" y="608152"/>
                  </a:lnTo>
                  <a:lnTo>
                    <a:pt x="876706" y="574586"/>
                  </a:lnTo>
                  <a:lnTo>
                    <a:pt x="883704" y="542277"/>
                  </a:lnTo>
                  <a:lnTo>
                    <a:pt x="878433" y="511213"/>
                  </a:lnTo>
                  <a:lnTo>
                    <a:pt x="850963" y="481368"/>
                  </a:lnTo>
                  <a:lnTo>
                    <a:pt x="847394" y="459117"/>
                  </a:lnTo>
                  <a:lnTo>
                    <a:pt x="865708" y="427863"/>
                  </a:lnTo>
                  <a:lnTo>
                    <a:pt x="889660" y="381939"/>
                  </a:lnTo>
                  <a:lnTo>
                    <a:pt x="903033" y="315709"/>
                  </a:lnTo>
                  <a:lnTo>
                    <a:pt x="901077" y="275844"/>
                  </a:lnTo>
                  <a:lnTo>
                    <a:pt x="900430" y="229374"/>
                  </a:lnTo>
                  <a:lnTo>
                    <a:pt x="900823" y="177431"/>
                  </a:lnTo>
                  <a:lnTo>
                    <a:pt x="902030" y="121145"/>
                  </a:lnTo>
                  <a:lnTo>
                    <a:pt x="903820" y="61633"/>
                  </a:lnTo>
                  <a:lnTo>
                    <a:pt x="905954" y="0"/>
                  </a:lnTo>
                  <a:close/>
                </a:path>
                <a:path w="4955540" h="1137284">
                  <a:moveTo>
                    <a:pt x="4954968" y="3048"/>
                  </a:moveTo>
                  <a:lnTo>
                    <a:pt x="1761159" y="3048"/>
                  </a:lnTo>
                  <a:lnTo>
                    <a:pt x="1761553" y="0"/>
                  </a:lnTo>
                  <a:lnTo>
                    <a:pt x="1347025" y="0"/>
                  </a:lnTo>
                  <a:lnTo>
                    <a:pt x="1360322" y="58889"/>
                  </a:lnTo>
                  <a:lnTo>
                    <a:pt x="1374140" y="114350"/>
                  </a:lnTo>
                  <a:lnTo>
                    <a:pt x="1388135" y="165341"/>
                  </a:lnTo>
                  <a:lnTo>
                    <a:pt x="1402016" y="210820"/>
                  </a:lnTo>
                  <a:lnTo>
                    <a:pt x="1406486" y="238582"/>
                  </a:lnTo>
                  <a:lnTo>
                    <a:pt x="1404213" y="276847"/>
                  </a:lnTo>
                  <a:lnTo>
                    <a:pt x="1397977" y="322745"/>
                  </a:lnTo>
                  <a:lnTo>
                    <a:pt x="1390523" y="373392"/>
                  </a:lnTo>
                  <a:lnTo>
                    <a:pt x="1384630" y="425881"/>
                  </a:lnTo>
                  <a:lnTo>
                    <a:pt x="1383042" y="477342"/>
                  </a:lnTo>
                  <a:lnTo>
                    <a:pt x="1388554" y="524865"/>
                  </a:lnTo>
                  <a:lnTo>
                    <a:pt x="1412405" y="583006"/>
                  </a:lnTo>
                  <a:lnTo>
                    <a:pt x="1427594" y="640676"/>
                  </a:lnTo>
                  <a:lnTo>
                    <a:pt x="1435011" y="695706"/>
                  </a:lnTo>
                  <a:lnTo>
                    <a:pt x="1435531" y="745871"/>
                  </a:lnTo>
                  <a:lnTo>
                    <a:pt x="1430083" y="788987"/>
                  </a:lnTo>
                  <a:lnTo>
                    <a:pt x="1392008" y="834656"/>
                  </a:lnTo>
                  <a:lnTo>
                    <a:pt x="1360652" y="871143"/>
                  </a:lnTo>
                  <a:lnTo>
                    <a:pt x="1332585" y="901839"/>
                  </a:lnTo>
                  <a:lnTo>
                    <a:pt x="1304378" y="930186"/>
                  </a:lnTo>
                  <a:lnTo>
                    <a:pt x="1272590" y="959586"/>
                  </a:lnTo>
                  <a:lnTo>
                    <a:pt x="1233805" y="993457"/>
                  </a:lnTo>
                  <a:lnTo>
                    <a:pt x="1184592" y="1035215"/>
                  </a:lnTo>
                  <a:lnTo>
                    <a:pt x="1162443" y="1055801"/>
                  </a:lnTo>
                  <a:lnTo>
                    <a:pt x="1150988" y="1074966"/>
                  </a:lnTo>
                  <a:lnTo>
                    <a:pt x="1149921" y="1092441"/>
                  </a:lnTo>
                  <a:lnTo>
                    <a:pt x="1158900" y="1107935"/>
                  </a:lnTo>
                  <a:lnTo>
                    <a:pt x="1177632" y="1121168"/>
                  </a:lnTo>
                  <a:lnTo>
                    <a:pt x="1205763" y="1131874"/>
                  </a:lnTo>
                  <a:lnTo>
                    <a:pt x="1229461" y="1136904"/>
                  </a:lnTo>
                  <a:lnTo>
                    <a:pt x="1457388" y="1136904"/>
                  </a:lnTo>
                  <a:lnTo>
                    <a:pt x="1478788" y="1136904"/>
                  </a:lnTo>
                  <a:lnTo>
                    <a:pt x="4954968" y="1136904"/>
                  </a:lnTo>
                  <a:lnTo>
                    <a:pt x="4954968" y="3048"/>
                  </a:lnTo>
                  <a:close/>
                </a:path>
              </a:pathLst>
            </a:custGeom>
            <a:solidFill>
              <a:srgbClr val="F79546"/>
            </a:solidFill>
          </p:spPr>
          <p:txBody>
            <a:bodyPr wrap="square" lIns="0" tIns="0" rIns="0" bIns="0" rtlCol="0"/>
            <a:lstStyle/>
            <a:p>
              <a:endParaRPr/>
            </a:p>
          </p:txBody>
        </p:sp>
        <p:sp>
          <p:nvSpPr>
            <p:cNvPr id="25" name="object 25"/>
            <p:cNvSpPr/>
            <p:nvPr/>
          </p:nvSpPr>
          <p:spPr>
            <a:xfrm>
              <a:off x="7556060" y="4579619"/>
              <a:ext cx="1459865" cy="1144905"/>
            </a:xfrm>
            <a:custGeom>
              <a:avLst/>
              <a:gdLst/>
              <a:ahLst/>
              <a:cxnLst/>
              <a:rect l="l" t="t" r="r" b="b"/>
              <a:pathLst>
                <a:path w="1459865" h="1144904">
                  <a:moveTo>
                    <a:pt x="1325048" y="0"/>
                  </a:moveTo>
                  <a:lnTo>
                    <a:pt x="797871" y="0"/>
                  </a:lnTo>
                  <a:lnTo>
                    <a:pt x="808910" y="46164"/>
                  </a:lnTo>
                  <a:lnTo>
                    <a:pt x="820742" y="91921"/>
                  </a:lnTo>
                  <a:lnTo>
                    <a:pt x="833716" y="138339"/>
                  </a:lnTo>
                  <a:lnTo>
                    <a:pt x="847757" y="184842"/>
                  </a:lnTo>
                  <a:lnTo>
                    <a:pt x="862895" y="231266"/>
                  </a:lnTo>
                  <a:lnTo>
                    <a:pt x="872035" y="268144"/>
                  </a:lnTo>
                  <a:lnTo>
                    <a:pt x="869055" y="300735"/>
                  </a:lnTo>
                  <a:lnTo>
                    <a:pt x="863503" y="332565"/>
                  </a:lnTo>
                  <a:lnTo>
                    <a:pt x="864927" y="367156"/>
                  </a:lnTo>
                  <a:lnTo>
                    <a:pt x="884479" y="397424"/>
                  </a:lnTo>
                  <a:lnTo>
                    <a:pt x="905139" y="417560"/>
                  </a:lnTo>
                  <a:lnTo>
                    <a:pt x="923060" y="435576"/>
                  </a:lnTo>
                  <a:lnTo>
                    <a:pt x="934396" y="459485"/>
                  </a:lnTo>
                  <a:lnTo>
                    <a:pt x="941751" y="474654"/>
                  </a:lnTo>
                  <a:lnTo>
                    <a:pt x="942175" y="489299"/>
                  </a:lnTo>
                  <a:lnTo>
                    <a:pt x="936932" y="505991"/>
                  </a:lnTo>
                  <a:lnTo>
                    <a:pt x="927284" y="527303"/>
                  </a:lnTo>
                  <a:lnTo>
                    <a:pt x="931914" y="551622"/>
                  </a:lnTo>
                  <a:lnTo>
                    <a:pt x="950605" y="574500"/>
                  </a:lnTo>
                  <a:lnTo>
                    <a:pt x="969415" y="599688"/>
                  </a:lnTo>
                  <a:lnTo>
                    <a:pt x="974401" y="630935"/>
                  </a:lnTo>
                  <a:lnTo>
                    <a:pt x="971575" y="668791"/>
                  </a:lnTo>
                  <a:lnTo>
                    <a:pt x="971187" y="711732"/>
                  </a:lnTo>
                  <a:lnTo>
                    <a:pt x="973033" y="758977"/>
                  </a:lnTo>
                  <a:lnTo>
                    <a:pt x="976909" y="809743"/>
                  </a:lnTo>
                  <a:lnTo>
                    <a:pt x="982609" y="863250"/>
                  </a:lnTo>
                  <a:lnTo>
                    <a:pt x="989928" y="918715"/>
                  </a:lnTo>
                  <a:lnTo>
                    <a:pt x="998661" y="975357"/>
                  </a:lnTo>
                  <a:lnTo>
                    <a:pt x="1008604" y="1032394"/>
                  </a:lnTo>
                  <a:lnTo>
                    <a:pt x="1019551" y="1089043"/>
                  </a:lnTo>
                  <a:lnTo>
                    <a:pt x="1031297" y="1144523"/>
                  </a:lnTo>
                  <a:lnTo>
                    <a:pt x="1446079" y="1144523"/>
                  </a:lnTo>
                  <a:lnTo>
                    <a:pt x="1451375" y="1097629"/>
                  </a:lnTo>
                  <a:lnTo>
                    <a:pt x="1455415" y="1048689"/>
                  </a:lnTo>
                  <a:lnTo>
                    <a:pt x="1458182" y="998021"/>
                  </a:lnTo>
                  <a:lnTo>
                    <a:pt x="1459657" y="945945"/>
                  </a:lnTo>
                  <a:lnTo>
                    <a:pt x="1459821" y="892779"/>
                  </a:lnTo>
                  <a:lnTo>
                    <a:pt x="1458656" y="838843"/>
                  </a:lnTo>
                  <a:lnTo>
                    <a:pt x="1456144" y="784454"/>
                  </a:lnTo>
                  <a:lnTo>
                    <a:pt x="1452267" y="729933"/>
                  </a:lnTo>
                  <a:lnTo>
                    <a:pt x="1447005" y="675598"/>
                  </a:lnTo>
                  <a:lnTo>
                    <a:pt x="1440340" y="621767"/>
                  </a:lnTo>
                  <a:lnTo>
                    <a:pt x="1432254" y="568761"/>
                  </a:lnTo>
                  <a:lnTo>
                    <a:pt x="1422729" y="516897"/>
                  </a:lnTo>
                  <a:lnTo>
                    <a:pt x="1411745" y="466494"/>
                  </a:lnTo>
                  <a:lnTo>
                    <a:pt x="1399285" y="417872"/>
                  </a:lnTo>
                  <a:lnTo>
                    <a:pt x="1385330" y="371349"/>
                  </a:lnTo>
                  <a:lnTo>
                    <a:pt x="1369862" y="327244"/>
                  </a:lnTo>
                  <a:lnTo>
                    <a:pt x="1352861" y="285876"/>
                  </a:lnTo>
                  <a:lnTo>
                    <a:pt x="1345355" y="252976"/>
                  </a:lnTo>
                  <a:lnTo>
                    <a:pt x="1348813" y="216788"/>
                  </a:lnTo>
                  <a:lnTo>
                    <a:pt x="1346771" y="180506"/>
                  </a:lnTo>
                  <a:lnTo>
                    <a:pt x="1322762" y="147319"/>
                  </a:lnTo>
                  <a:lnTo>
                    <a:pt x="1311243" y="124015"/>
                  </a:lnTo>
                  <a:lnTo>
                    <a:pt x="1318143" y="88899"/>
                  </a:lnTo>
                  <a:lnTo>
                    <a:pt x="1327924" y="46164"/>
                  </a:lnTo>
                  <a:lnTo>
                    <a:pt x="1325048" y="0"/>
                  </a:lnTo>
                  <a:close/>
                </a:path>
                <a:path w="1459865" h="1144904">
                  <a:moveTo>
                    <a:pt x="526599" y="0"/>
                  </a:moveTo>
                  <a:lnTo>
                    <a:pt x="5010" y="0"/>
                  </a:lnTo>
                  <a:lnTo>
                    <a:pt x="4811" y="39631"/>
                  </a:lnTo>
                  <a:lnTo>
                    <a:pt x="2076" y="83937"/>
                  </a:lnTo>
                  <a:lnTo>
                    <a:pt x="0" y="130768"/>
                  </a:lnTo>
                  <a:lnTo>
                    <a:pt x="1775" y="177970"/>
                  </a:lnTo>
                  <a:lnTo>
                    <a:pt x="10598" y="223392"/>
                  </a:lnTo>
                  <a:lnTo>
                    <a:pt x="33695" y="283829"/>
                  </a:lnTo>
                  <a:lnTo>
                    <a:pt x="50111" y="327882"/>
                  </a:lnTo>
                  <a:lnTo>
                    <a:pt x="62266" y="373411"/>
                  </a:lnTo>
                  <a:lnTo>
                    <a:pt x="72574" y="438276"/>
                  </a:lnTo>
                  <a:lnTo>
                    <a:pt x="85342" y="457997"/>
                  </a:lnTo>
                  <a:lnTo>
                    <a:pt x="108801" y="474979"/>
                  </a:lnTo>
                  <a:lnTo>
                    <a:pt x="129546" y="491962"/>
                  </a:lnTo>
                  <a:lnTo>
                    <a:pt x="134169" y="511682"/>
                  </a:lnTo>
                  <a:lnTo>
                    <a:pt x="116516" y="561904"/>
                  </a:lnTo>
                  <a:lnTo>
                    <a:pt x="118858" y="597258"/>
                  </a:lnTo>
                  <a:lnTo>
                    <a:pt x="131106" y="623084"/>
                  </a:lnTo>
                  <a:lnTo>
                    <a:pt x="143171" y="644722"/>
                  </a:lnTo>
                  <a:lnTo>
                    <a:pt x="144964" y="667511"/>
                  </a:lnTo>
                  <a:lnTo>
                    <a:pt x="140249" y="708441"/>
                  </a:lnTo>
                  <a:lnTo>
                    <a:pt x="140139" y="754745"/>
                  </a:lnTo>
                  <a:lnTo>
                    <a:pt x="143718" y="804857"/>
                  </a:lnTo>
                  <a:lnTo>
                    <a:pt x="150097" y="857395"/>
                  </a:lnTo>
                  <a:lnTo>
                    <a:pt x="158374" y="910801"/>
                  </a:lnTo>
                  <a:lnTo>
                    <a:pt x="167420" y="962368"/>
                  </a:lnTo>
                  <a:lnTo>
                    <a:pt x="176587" y="1012038"/>
                  </a:lnTo>
                  <a:lnTo>
                    <a:pt x="184859" y="1057679"/>
                  </a:lnTo>
                  <a:lnTo>
                    <a:pt x="191319" y="1097724"/>
                  </a:lnTo>
                  <a:lnTo>
                    <a:pt x="194119" y="1109912"/>
                  </a:lnTo>
                  <a:lnTo>
                    <a:pt x="196765" y="1121762"/>
                  </a:lnTo>
                  <a:lnTo>
                    <a:pt x="199195" y="1133293"/>
                  </a:lnTo>
                  <a:lnTo>
                    <a:pt x="201352" y="1144523"/>
                  </a:lnTo>
                  <a:lnTo>
                    <a:pt x="589972" y="1144523"/>
                  </a:lnTo>
                  <a:lnTo>
                    <a:pt x="592102" y="1085014"/>
                  </a:lnTo>
                  <a:lnTo>
                    <a:pt x="594124" y="1025578"/>
                  </a:lnTo>
                  <a:lnTo>
                    <a:pt x="595833" y="967184"/>
                  </a:lnTo>
                  <a:lnTo>
                    <a:pt x="597034" y="910236"/>
                  </a:lnTo>
                  <a:lnTo>
                    <a:pt x="597505" y="857210"/>
                  </a:lnTo>
                  <a:lnTo>
                    <a:pt x="597066" y="807936"/>
                  </a:lnTo>
                  <a:lnTo>
                    <a:pt x="595502" y="763390"/>
                  </a:lnTo>
                  <a:lnTo>
                    <a:pt x="592612" y="724726"/>
                  </a:lnTo>
                  <a:lnTo>
                    <a:pt x="588194" y="692911"/>
                  </a:lnTo>
                  <a:lnTo>
                    <a:pt x="578801" y="644722"/>
                  </a:lnTo>
                  <a:lnTo>
                    <a:pt x="570234" y="595565"/>
                  </a:lnTo>
                  <a:lnTo>
                    <a:pt x="553658" y="494674"/>
                  </a:lnTo>
                  <a:lnTo>
                    <a:pt x="545040" y="445106"/>
                  </a:lnTo>
                  <a:lnTo>
                    <a:pt x="535748" y="397303"/>
                  </a:lnTo>
                  <a:lnTo>
                    <a:pt x="525444" y="352145"/>
                  </a:lnTo>
                  <a:lnTo>
                    <a:pt x="513787" y="310518"/>
                  </a:lnTo>
                  <a:lnTo>
                    <a:pt x="500437" y="273303"/>
                  </a:lnTo>
                  <a:lnTo>
                    <a:pt x="500295" y="239750"/>
                  </a:lnTo>
                  <a:lnTo>
                    <a:pt x="513296" y="212804"/>
                  </a:lnTo>
                  <a:lnTo>
                    <a:pt x="529584" y="185882"/>
                  </a:lnTo>
                  <a:lnTo>
                    <a:pt x="539299" y="152399"/>
                  </a:lnTo>
                  <a:lnTo>
                    <a:pt x="530443" y="123336"/>
                  </a:lnTo>
                  <a:lnTo>
                    <a:pt x="511979" y="99726"/>
                  </a:lnTo>
                  <a:lnTo>
                    <a:pt x="500634" y="77212"/>
                  </a:lnTo>
                  <a:lnTo>
                    <a:pt x="513137" y="51434"/>
                  </a:lnTo>
                  <a:lnTo>
                    <a:pt x="519563" y="39379"/>
                  </a:lnTo>
                  <a:lnTo>
                    <a:pt x="523774" y="26717"/>
                  </a:lnTo>
                  <a:lnTo>
                    <a:pt x="526032" y="13555"/>
                  </a:lnTo>
                  <a:lnTo>
                    <a:pt x="526599" y="0"/>
                  </a:lnTo>
                  <a:close/>
                </a:path>
              </a:pathLst>
            </a:custGeom>
            <a:solidFill>
              <a:srgbClr val="8063A1"/>
            </a:solidFill>
          </p:spPr>
          <p:txBody>
            <a:bodyPr wrap="square" lIns="0" tIns="0" rIns="0" bIns="0" rtlCol="0"/>
            <a:lstStyle/>
            <a:p>
              <a:endParaRPr/>
            </a:p>
          </p:txBody>
        </p:sp>
        <p:sp>
          <p:nvSpPr>
            <p:cNvPr id="26" name="object 26"/>
            <p:cNvSpPr/>
            <p:nvPr/>
          </p:nvSpPr>
          <p:spPr>
            <a:xfrm>
              <a:off x="7384074" y="3433571"/>
              <a:ext cx="1736089" cy="1146175"/>
            </a:xfrm>
            <a:custGeom>
              <a:avLst/>
              <a:gdLst/>
              <a:ahLst/>
              <a:cxnLst/>
              <a:rect l="l" t="t" r="r" b="b"/>
              <a:pathLst>
                <a:path w="1736090" h="1146175">
                  <a:moveTo>
                    <a:pt x="1719792" y="0"/>
                  </a:moveTo>
                  <a:lnTo>
                    <a:pt x="58378" y="0"/>
                  </a:lnTo>
                  <a:lnTo>
                    <a:pt x="42988" y="46700"/>
                  </a:lnTo>
                  <a:lnTo>
                    <a:pt x="14444" y="135481"/>
                  </a:lnTo>
                  <a:lnTo>
                    <a:pt x="1482" y="177037"/>
                  </a:lnTo>
                  <a:lnTo>
                    <a:pt x="0" y="205505"/>
                  </a:lnTo>
                  <a:lnTo>
                    <a:pt x="16332" y="220500"/>
                  </a:lnTo>
                  <a:lnTo>
                    <a:pt x="46218" y="228044"/>
                  </a:lnTo>
                  <a:lnTo>
                    <a:pt x="85396" y="234159"/>
                  </a:lnTo>
                  <a:lnTo>
                    <a:pt x="129605" y="244868"/>
                  </a:lnTo>
                  <a:lnTo>
                    <a:pt x="174583" y="266191"/>
                  </a:lnTo>
                  <a:lnTo>
                    <a:pt x="164656" y="327118"/>
                  </a:lnTo>
                  <a:lnTo>
                    <a:pt x="158240" y="380581"/>
                  </a:lnTo>
                  <a:lnTo>
                    <a:pt x="154670" y="429201"/>
                  </a:lnTo>
                  <a:lnTo>
                    <a:pt x="153279" y="475599"/>
                  </a:lnTo>
                  <a:lnTo>
                    <a:pt x="153400" y="522395"/>
                  </a:lnTo>
                  <a:lnTo>
                    <a:pt x="155512" y="627669"/>
                  </a:lnTo>
                  <a:lnTo>
                    <a:pt x="156168" y="691388"/>
                  </a:lnTo>
                  <a:lnTo>
                    <a:pt x="155895" y="750568"/>
                  </a:lnTo>
                  <a:lnTo>
                    <a:pt x="154889" y="861505"/>
                  </a:lnTo>
                  <a:lnTo>
                    <a:pt x="154946" y="913336"/>
                  </a:lnTo>
                  <a:lnTo>
                    <a:pt x="155902" y="962792"/>
                  </a:lnTo>
                  <a:lnTo>
                    <a:pt x="158151" y="1009909"/>
                  </a:lnTo>
                  <a:lnTo>
                    <a:pt x="162087" y="1054726"/>
                  </a:lnTo>
                  <a:lnTo>
                    <a:pt x="168106" y="1097279"/>
                  </a:lnTo>
                  <a:lnTo>
                    <a:pt x="173373" y="1107257"/>
                  </a:lnTo>
                  <a:lnTo>
                    <a:pt x="177092" y="1118806"/>
                  </a:lnTo>
                  <a:lnTo>
                    <a:pt x="179429" y="1131784"/>
                  </a:lnTo>
                  <a:lnTo>
                    <a:pt x="180552" y="1146047"/>
                  </a:lnTo>
                  <a:lnTo>
                    <a:pt x="702395" y="1146047"/>
                  </a:lnTo>
                  <a:lnTo>
                    <a:pt x="697371" y="1101621"/>
                  </a:lnTo>
                  <a:lnTo>
                    <a:pt x="688013" y="1057814"/>
                  </a:lnTo>
                  <a:lnTo>
                    <a:pt x="683464" y="1018246"/>
                  </a:lnTo>
                  <a:lnTo>
                    <a:pt x="692870" y="986535"/>
                  </a:lnTo>
                  <a:lnTo>
                    <a:pt x="711312" y="949762"/>
                  </a:lnTo>
                  <a:lnTo>
                    <a:pt x="724271" y="907273"/>
                  </a:lnTo>
                  <a:lnTo>
                    <a:pt x="733143" y="861059"/>
                  </a:lnTo>
                  <a:lnTo>
                    <a:pt x="739322" y="813112"/>
                  </a:lnTo>
                  <a:lnTo>
                    <a:pt x="744202" y="765423"/>
                  </a:lnTo>
                  <a:lnTo>
                    <a:pt x="749179" y="719985"/>
                  </a:lnTo>
                  <a:lnTo>
                    <a:pt x="755646" y="678790"/>
                  </a:lnTo>
                  <a:lnTo>
                    <a:pt x="778631" y="617092"/>
                  </a:lnTo>
                  <a:lnTo>
                    <a:pt x="824315" y="596264"/>
                  </a:lnTo>
                  <a:lnTo>
                    <a:pt x="837989" y="602326"/>
                  </a:lnTo>
                  <a:lnTo>
                    <a:pt x="861975" y="642717"/>
                  </a:lnTo>
                  <a:lnTo>
                    <a:pt x="883474" y="715921"/>
                  </a:lnTo>
                  <a:lnTo>
                    <a:pt x="894038" y="763000"/>
                  </a:lnTo>
                  <a:lnTo>
                    <a:pt x="904878" y="816087"/>
                  </a:lnTo>
                  <a:lnTo>
                    <a:pt x="928578" y="937361"/>
                  </a:lnTo>
                  <a:lnTo>
                    <a:pt x="942037" y="1004084"/>
                  </a:lnTo>
                  <a:lnTo>
                    <a:pt x="956967" y="1073891"/>
                  </a:lnTo>
                  <a:lnTo>
                    <a:pt x="973667" y="1146047"/>
                  </a:lnTo>
                  <a:lnTo>
                    <a:pt x="1500971" y="1146047"/>
                  </a:lnTo>
                  <a:lnTo>
                    <a:pt x="1498513" y="1138285"/>
                  </a:lnTo>
                  <a:lnTo>
                    <a:pt x="1495113" y="1130617"/>
                  </a:lnTo>
                  <a:lnTo>
                    <a:pt x="1490738" y="1123045"/>
                  </a:lnTo>
                  <a:lnTo>
                    <a:pt x="1485350" y="1115567"/>
                  </a:lnTo>
                  <a:lnTo>
                    <a:pt x="1484747" y="1096777"/>
                  </a:lnTo>
                  <a:lnTo>
                    <a:pt x="1499098" y="1066022"/>
                  </a:lnTo>
                  <a:lnTo>
                    <a:pt x="1508639" y="1020859"/>
                  </a:lnTo>
                  <a:lnTo>
                    <a:pt x="1493605" y="958850"/>
                  </a:lnTo>
                  <a:lnTo>
                    <a:pt x="1494474" y="934868"/>
                  </a:lnTo>
                  <a:lnTo>
                    <a:pt x="1503321" y="905513"/>
                  </a:lnTo>
                  <a:lnTo>
                    <a:pt x="1517073" y="870093"/>
                  </a:lnTo>
                  <a:lnTo>
                    <a:pt x="1532658" y="827912"/>
                  </a:lnTo>
                  <a:lnTo>
                    <a:pt x="1547005" y="778279"/>
                  </a:lnTo>
                  <a:lnTo>
                    <a:pt x="1557042" y="720498"/>
                  </a:lnTo>
                  <a:lnTo>
                    <a:pt x="1559697" y="653877"/>
                  </a:lnTo>
                  <a:lnTo>
                    <a:pt x="1551898" y="577722"/>
                  </a:lnTo>
                  <a:lnTo>
                    <a:pt x="1555504" y="558981"/>
                  </a:lnTo>
                  <a:lnTo>
                    <a:pt x="1569481" y="542009"/>
                  </a:lnTo>
                  <a:lnTo>
                    <a:pt x="1588451" y="522825"/>
                  </a:lnTo>
                  <a:lnTo>
                    <a:pt x="1607032" y="497445"/>
                  </a:lnTo>
                  <a:lnTo>
                    <a:pt x="1619843" y="461886"/>
                  </a:lnTo>
                  <a:lnTo>
                    <a:pt x="1621505" y="412164"/>
                  </a:lnTo>
                  <a:lnTo>
                    <a:pt x="1606635" y="344296"/>
                  </a:lnTo>
                  <a:lnTo>
                    <a:pt x="1606478" y="311287"/>
                  </a:lnTo>
                  <a:lnTo>
                    <a:pt x="1621083" y="289443"/>
                  </a:lnTo>
                  <a:lnTo>
                    <a:pt x="1645307" y="274037"/>
                  </a:lnTo>
                  <a:lnTo>
                    <a:pt x="1674008" y="260342"/>
                  </a:lnTo>
                  <a:lnTo>
                    <a:pt x="1702043" y="243630"/>
                  </a:lnTo>
                  <a:lnTo>
                    <a:pt x="1724268" y="219173"/>
                  </a:lnTo>
                  <a:lnTo>
                    <a:pt x="1735540" y="182244"/>
                  </a:lnTo>
                  <a:lnTo>
                    <a:pt x="1733008" y="145821"/>
                  </a:lnTo>
                  <a:lnTo>
                    <a:pt x="1729476" y="102790"/>
                  </a:lnTo>
                  <a:lnTo>
                    <a:pt x="1725039" y="53925"/>
                  </a:lnTo>
                  <a:lnTo>
                    <a:pt x="1719792" y="0"/>
                  </a:lnTo>
                  <a:close/>
                </a:path>
              </a:pathLst>
            </a:custGeom>
            <a:solidFill>
              <a:srgbClr val="B8D433"/>
            </a:solidFill>
          </p:spPr>
          <p:txBody>
            <a:bodyPr wrap="square" lIns="0" tIns="0" rIns="0" bIns="0" rtlCol="0"/>
            <a:lstStyle/>
            <a:p>
              <a:endParaRPr/>
            </a:p>
          </p:txBody>
        </p:sp>
        <p:sp>
          <p:nvSpPr>
            <p:cNvPr id="27" name="object 27"/>
            <p:cNvSpPr/>
            <p:nvPr/>
          </p:nvSpPr>
          <p:spPr>
            <a:xfrm>
              <a:off x="7330439" y="2289048"/>
              <a:ext cx="2033270" cy="1146175"/>
            </a:xfrm>
            <a:custGeom>
              <a:avLst/>
              <a:gdLst/>
              <a:ahLst/>
              <a:cxnLst/>
              <a:rect l="l" t="t" r="r" b="b"/>
              <a:pathLst>
                <a:path w="2033270" h="1146175">
                  <a:moveTo>
                    <a:pt x="2033015" y="0"/>
                  </a:moveTo>
                  <a:lnTo>
                    <a:pt x="0" y="0"/>
                  </a:lnTo>
                  <a:lnTo>
                    <a:pt x="1904" y="42672"/>
                  </a:lnTo>
                  <a:lnTo>
                    <a:pt x="18032" y="93776"/>
                  </a:lnTo>
                  <a:lnTo>
                    <a:pt x="41642" y="135788"/>
                  </a:lnTo>
                  <a:lnTo>
                    <a:pt x="71524" y="169672"/>
                  </a:lnTo>
                  <a:lnTo>
                    <a:pt x="106469" y="196394"/>
                  </a:lnTo>
                  <a:lnTo>
                    <a:pt x="145268" y="216916"/>
                  </a:lnTo>
                  <a:lnTo>
                    <a:pt x="186712" y="232205"/>
                  </a:lnTo>
                  <a:lnTo>
                    <a:pt x="229591" y="243225"/>
                  </a:lnTo>
                  <a:lnTo>
                    <a:pt x="272698" y="250940"/>
                  </a:lnTo>
                  <a:lnTo>
                    <a:pt x="314822" y="256315"/>
                  </a:lnTo>
                  <a:lnTo>
                    <a:pt x="391286" y="263905"/>
                  </a:lnTo>
                  <a:lnTo>
                    <a:pt x="386989" y="287689"/>
                  </a:lnTo>
                  <a:lnTo>
                    <a:pt x="371806" y="350143"/>
                  </a:lnTo>
                  <a:lnTo>
                    <a:pt x="361276" y="388015"/>
                  </a:lnTo>
                  <a:lnTo>
                    <a:pt x="349022" y="429785"/>
                  </a:lnTo>
                  <a:lnTo>
                    <a:pt x="335223" y="475055"/>
                  </a:lnTo>
                  <a:lnTo>
                    <a:pt x="320055" y="523425"/>
                  </a:lnTo>
                  <a:lnTo>
                    <a:pt x="303695" y="574497"/>
                  </a:lnTo>
                  <a:lnTo>
                    <a:pt x="286321" y="627872"/>
                  </a:lnTo>
                  <a:lnTo>
                    <a:pt x="249238" y="739933"/>
                  </a:lnTo>
                  <a:lnTo>
                    <a:pt x="170695" y="974138"/>
                  </a:lnTo>
                  <a:lnTo>
                    <a:pt x="113537" y="1146048"/>
                  </a:lnTo>
                  <a:lnTo>
                    <a:pt x="1774189" y="1146048"/>
                  </a:lnTo>
                  <a:lnTo>
                    <a:pt x="1763699" y="1044312"/>
                  </a:lnTo>
                  <a:lnTo>
                    <a:pt x="1751603" y="934045"/>
                  </a:lnTo>
                  <a:lnTo>
                    <a:pt x="1738395" y="819194"/>
                  </a:lnTo>
                  <a:lnTo>
                    <a:pt x="1724564" y="703706"/>
                  </a:lnTo>
                  <a:lnTo>
                    <a:pt x="1710603" y="591529"/>
                  </a:lnTo>
                  <a:lnTo>
                    <a:pt x="1697001" y="486608"/>
                  </a:lnTo>
                  <a:lnTo>
                    <a:pt x="1684251" y="392891"/>
                  </a:lnTo>
                  <a:lnTo>
                    <a:pt x="1672843" y="314325"/>
                  </a:lnTo>
                  <a:lnTo>
                    <a:pt x="1720119" y="286517"/>
                  </a:lnTo>
                  <a:lnTo>
                    <a:pt x="1764198" y="263507"/>
                  </a:lnTo>
                  <a:lnTo>
                    <a:pt x="1843153" y="225280"/>
                  </a:lnTo>
                  <a:lnTo>
                    <a:pt x="1878222" y="206761"/>
                  </a:lnTo>
                  <a:lnTo>
                    <a:pt x="1910481" y="186439"/>
                  </a:lnTo>
                  <a:lnTo>
                    <a:pt x="1966957" y="133780"/>
                  </a:lnTo>
                  <a:lnTo>
                    <a:pt x="1991367" y="98143"/>
                  </a:lnTo>
                  <a:lnTo>
                    <a:pt x="2013354" y="54099"/>
                  </a:lnTo>
                  <a:lnTo>
                    <a:pt x="2033015" y="0"/>
                  </a:lnTo>
                  <a:close/>
                </a:path>
              </a:pathLst>
            </a:custGeom>
            <a:solidFill>
              <a:srgbClr val="45C1A3"/>
            </a:solidFill>
          </p:spPr>
          <p:txBody>
            <a:bodyPr wrap="square" lIns="0" tIns="0" rIns="0" bIns="0" rtlCol="0"/>
            <a:lstStyle/>
            <a:p>
              <a:endParaRPr/>
            </a:p>
          </p:txBody>
        </p:sp>
        <p:sp>
          <p:nvSpPr>
            <p:cNvPr id="28" name="object 28"/>
            <p:cNvSpPr/>
            <p:nvPr/>
          </p:nvSpPr>
          <p:spPr>
            <a:xfrm>
              <a:off x="7330777" y="1142999"/>
              <a:ext cx="2073910" cy="1144905"/>
            </a:xfrm>
            <a:custGeom>
              <a:avLst/>
              <a:gdLst/>
              <a:ahLst/>
              <a:cxnLst/>
              <a:rect l="l" t="t" r="r" b="b"/>
              <a:pathLst>
                <a:path w="2073909" h="1144905">
                  <a:moveTo>
                    <a:pt x="1873039" y="0"/>
                  </a:moveTo>
                  <a:lnTo>
                    <a:pt x="457116" y="0"/>
                  </a:lnTo>
                  <a:lnTo>
                    <a:pt x="406248" y="16863"/>
                  </a:lnTo>
                  <a:lnTo>
                    <a:pt x="354405" y="35369"/>
                  </a:lnTo>
                  <a:lnTo>
                    <a:pt x="302418" y="55685"/>
                  </a:lnTo>
                  <a:lnTo>
                    <a:pt x="251122" y="77977"/>
                  </a:lnTo>
                  <a:lnTo>
                    <a:pt x="209529" y="107515"/>
                  </a:lnTo>
                  <a:lnTo>
                    <a:pt x="196258" y="174115"/>
                  </a:lnTo>
                  <a:lnTo>
                    <a:pt x="194099" y="204724"/>
                  </a:lnTo>
                  <a:lnTo>
                    <a:pt x="175409" y="270292"/>
                  </a:lnTo>
                  <a:lnTo>
                    <a:pt x="173118" y="328155"/>
                  </a:lnTo>
                  <a:lnTo>
                    <a:pt x="178508" y="375332"/>
                  </a:lnTo>
                  <a:lnTo>
                    <a:pt x="182862" y="408842"/>
                  </a:lnTo>
                  <a:lnTo>
                    <a:pt x="177462" y="425703"/>
                  </a:lnTo>
                  <a:lnTo>
                    <a:pt x="156771" y="467437"/>
                  </a:lnTo>
                  <a:lnTo>
                    <a:pt x="152844" y="508688"/>
                  </a:lnTo>
                  <a:lnTo>
                    <a:pt x="155288" y="548123"/>
                  </a:lnTo>
                  <a:lnTo>
                    <a:pt x="153708" y="584407"/>
                  </a:lnTo>
                  <a:lnTo>
                    <a:pt x="110393" y="672210"/>
                  </a:lnTo>
                  <a:lnTo>
                    <a:pt x="86022" y="724753"/>
                  </a:lnTo>
                  <a:lnTo>
                    <a:pt x="64622" y="774454"/>
                  </a:lnTo>
                  <a:lnTo>
                    <a:pt x="46219" y="821937"/>
                  </a:lnTo>
                  <a:lnTo>
                    <a:pt x="30835" y="867825"/>
                  </a:lnTo>
                  <a:lnTo>
                    <a:pt x="18497" y="912739"/>
                  </a:lnTo>
                  <a:lnTo>
                    <a:pt x="9229" y="957304"/>
                  </a:lnTo>
                  <a:lnTo>
                    <a:pt x="3055" y="1002142"/>
                  </a:lnTo>
                  <a:lnTo>
                    <a:pt x="0" y="1047876"/>
                  </a:lnTo>
                  <a:lnTo>
                    <a:pt x="88" y="1095129"/>
                  </a:lnTo>
                  <a:lnTo>
                    <a:pt x="3345" y="1144524"/>
                  </a:lnTo>
                  <a:lnTo>
                    <a:pt x="2037758" y="1144524"/>
                  </a:lnTo>
                  <a:lnTo>
                    <a:pt x="2052776" y="1090866"/>
                  </a:lnTo>
                  <a:lnTo>
                    <a:pt x="2066079" y="1028064"/>
                  </a:lnTo>
                  <a:lnTo>
                    <a:pt x="2071116" y="981755"/>
                  </a:lnTo>
                  <a:lnTo>
                    <a:pt x="2073540" y="930962"/>
                  </a:lnTo>
                  <a:lnTo>
                    <a:pt x="2073575" y="876384"/>
                  </a:lnTo>
                  <a:lnTo>
                    <a:pt x="2071449" y="818722"/>
                  </a:lnTo>
                  <a:lnTo>
                    <a:pt x="2067389" y="758674"/>
                  </a:lnTo>
                  <a:lnTo>
                    <a:pt x="2061619" y="696940"/>
                  </a:lnTo>
                  <a:lnTo>
                    <a:pt x="2054367" y="634219"/>
                  </a:lnTo>
                  <a:lnTo>
                    <a:pt x="2045858" y="571212"/>
                  </a:lnTo>
                  <a:lnTo>
                    <a:pt x="2036320" y="508617"/>
                  </a:lnTo>
                  <a:lnTo>
                    <a:pt x="2025979" y="447135"/>
                  </a:lnTo>
                  <a:lnTo>
                    <a:pt x="2015060" y="387464"/>
                  </a:lnTo>
                  <a:lnTo>
                    <a:pt x="2003790" y="330304"/>
                  </a:lnTo>
                  <a:lnTo>
                    <a:pt x="1992396" y="276355"/>
                  </a:lnTo>
                  <a:lnTo>
                    <a:pt x="1981103" y="226316"/>
                  </a:lnTo>
                  <a:lnTo>
                    <a:pt x="1970138" y="180887"/>
                  </a:lnTo>
                  <a:lnTo>
                    <a:pt x="1959728" y="140767"/>
                  </a:lnTo>
                  <a:lnTo>
                    <a:pt x="1941476" y="79253"/>
                  </a:lnTo>
                  <a:lnTo>
                    <a:pt x="1915133" y="34129"/>
                  </a:lnTo>
                  <a:lnTo>
                    <a:pt x="1887562" y="10455"/>
                  </a:lnTo>
                  <a:lnTo>
                    <a:pt x="1873039" y="0"/>
                  </a:lnTo>
                  <a:close/>
                </a:path>
              </a:pathLst>
            </a:custGeom>
            <a:solidFill>
              <a:srgbClr val="4AACC5"/>
            </a:solidFill>
          </p:spPr>
          <p:txBody>
            <a:bodyPr wrap="square" lIns="0" tIns="0" rIns="0" bIns="0" rtlCol="0"/>
            <a:lstStyle/>
            <a:p>
              <a:endParaRPr/>
            </a:p>
          </p:txBody>
        </p:sp>
        <p:sp>
          <p:nvSpPr>
            <p:cNvPr id="29" name="object 29"/>
            <p:cNvSpPr/>
            <p:nvPr/>
          </p:nvSpPr>
          <p:spPr>
            <a:xfrm>
              <a:off x="7764779" y="-2540"/>
              <a:ext cx="1414780" cy="1145540"/>
            </a:xfrm>
            <a:custGeom>
              <a:avLst/>
              <a:gdLst/>
              <a:ahLst/>
              <a:cxnLst/>
              <a:rect l="l" t="t" r="r" b="b"/>
              <a:pathLst>
                <a:path w="1414779" h="1145540">
                  <a:moveTo>
                    <a:pt x="567690" y="0"/>
                  </a:moveTo>
                  <a:lnTo>
                    <a:pt x="508377" y="1672"/>
                  </a:lnTo>
                  <a:lnTo>
                    <a:pt x="452000" y="12132"/>
                  </a:lnTo>
                  <a:lnTo>
                    <a:pt x="400138" y="29751"/>
                  </a:lnTo>
                  <a:lnTo>
                    <a:pt x="354375" y="52897"/>
                  </a:lnTo>
                  <a:lnTo>
                    <a:pt x="316292" y="79939"/>
                  </a:lnTo>
                  <a:lnTo>
                    <a:pt x="287471" y="109248"/>
                  </a:lnTo>
                  <a:lnTo>
                    <a:pt x="269494" y="139192"/>
                  </a:lnTo>
                  <a:lnTo>
                    <a:pt x="234302" y="176052"/>
                  </a:lnTo>
                  <a:lnTo>
                    <a:pt x="211260" y="219100"/>
                  </a:lnTo>
                  <a:lnTo>
                    <a:pt x="197978" y="264647"/>
                  </a:lnTo>
                  <a:lnTo>
                    <a:pt x="192066" y="309006"/>
                  </a:lnTo>
                  <a:lnTo>
                    <a:pt x="191135" y="348488"/>
                  </a:lnTo>
                  <a:lnTo>
                    <a:pt x="191845" y="397931"/>
                  </a:lnTo>
                  <a:lnTo>
                    <a:pt x="196450" y="442681"/>
                  </a:lnTo>
                  <a:lnTo>
                    <a:pt x="201806" y="485785"/>
                  </a:lnTo>
                  <a:lnTo>
                    <a:pt x="204765" y="530291"/>
                  </a:lnTo>
                  <a:lnTo>
                    <a:pt x="202184" y="579247"/>
                  </a:lnTo>
                  <a:lnTo>
                    <a:pt x="229504" y="628780"/>
                  </a:lnTo>
                  <a:lnTo>
                    <a:pt x="245300" y="674338"/>
                  </a:lnTo>
                  <a:lnTo>
                    <a:pt x="267080" y="768477"/>
                  </a:lnTo>
                  <a:lnTo>
                    <a:pt x="285111" y="814597"/>
                  </a:lnTo>
                  <a:lnTo>
                    <a:pt x="307022" y="864076"/>
                  </a:lnTo>
                  <a:lnTo>
                    <a:pt x="322266" y="913030"/>
                  </a:lnTo>
                  <a:lnTo>
                    <a:pt x="320294" y="957580"/>
                  </a:lnTo>
                  <a:lnTo>
                    <a:pt x="285813" y="1015460"/>
                  </a:lnTo>
                  <a:lnTo>
                    <a:pt x="226568" y="1067054"/>
                  </a:lnTo>
                  <a:lnTo>
                    <a:pt x="152887" y="1095595"/>
                  </a:lnTo>
                  <a:lnTo>
                    <a:pt x="106324" y="1110963"/>
                  </a:lnTo>
                  <a:lnTo>
                    <a:pt x="54945" y="1127501"/>
                  </a:lnTo>
                  <a:lnTo>
                    <a:pt x="0" y="1145540"/>
                  </a:lnTo>
                  <a:lnTo>
                    <a:pt x="1414272" y="1145540"/>
                  </a:lnTo>
                  <a:lnTo>
                    <a:pt x="1375234" y="1120626"/>
                  </a:lnTo>
                  <a:lnTo>
                    <a:pt x="1333855" y="1100079"/>
                  </a:lnTo>
                  <a:lnTo>
                    <a:pt x="1290480" y="1083183"/>
                  </a:lnTo>
                  <a:lnTo>
                    <a:pt x="1245456" y="1069217"/>
                  </a:lnTo>
                  <a:lnTo>
                    <a:pt x="1199127" y="1057466"/>
                  </a:lnTo>
                  <a:lnTo>
                    <a:pt x="1151842" y="1047210"/>
                  </a:lnTo>
                  <a:lnTo>
                    <a:pt x="1055783" y="1028314"/>
                  </a:lnTo>
                  <a:lnTo>
                    <a:pt x="1007703" y="1018238"/>
                  </a:lnTo>
                  <a:lnTo>
                    <a:pt x="960050" y="1006786"/>
                  </a:lnTo>
                  <a:lnTo>
                    <a:pt x="913170" y="993241"/>
                  </a:lnTo>
                  <a:lnTo>
                    <a:pt x="867410" y="976884"/>
                  </a:lnTo>
                  <a:lnTo>
                    <a:pt x="829042" y="949749"/>
                  </a:lnTo>
                  <a:lnTo>
                    <a:pt x="803830" y="914876"/>
                  </a:lnTo>
                  <a:lnTo>
                    <a:pt x="784310" y="876907"/>
                  </a:lnTo>
                  <a:lnTo>
                    <a:pt x="763016" y="840486"/>
                  </a:lnTo>
                  <a:lnTo>
                    <a:pt x="776364" y="797772"/>
                  </a:lnTo>
                  <a:lnTo>
                    <a:pt x="789562" y="753329"/>
                  </a:lnTo>
                  <a:lnTo>
                    <a:pt x="803810" y="708121"/>
                  </a:lnTo>
                  <a:lnTo>
                    <a:pt x="820311" y="663108"/>
                  </a:lnTo>
                  <a:lnTo>
                    <a:pt x="840267" y="619252"/>
                  </a:lnTo>
                  <a:lnTo>
                    <a:pt x="864879" y="577516"/>
                  </a:lnTo>
                  <a:lnTo>
                    <a:pt x="895350" y="538861"/>
                  </a:lnTo>
                  <a:lnTo>
                    <a:pt x="903371" y="486405"/>
                  </a:lnTo>
                  <a:lnTo>
                    <a:pt x="905327" y="433713"/>
                  </a:lnTo>
                  <a:lnTo>
                    <a:pt x="903716" y="380514"/>
                  </a:lnTo>
                  <a:lnTo>
                    <a:pt x="901039" y="326541"/>
                  </a:lnTo>
                  <a:lnTo>
                    <a:pt x="899795" y="271525"/>
                  </a:lnTo>
                  <a:lnTo>
                    <a:pt x="806703" y="112775"/>
                  </a:lnTo>
                  <a:lnTo>
                    <a:pt x="768943" y="91828"/>
                  </a:lnTo>
                  <a:lnTo>
                    <a:pt x="737371" y="68890"/>
                  </a:lnTo>
                  <a:lnTo>
                    <a:pt x="706723" y="46100"/>
                  </a:lnTo>
                  <a:lnTo>
                    <a:pt x="671735" y="25597"/>
                  </a:lnTo>
                  <a:lnTo>
                    <a:pt x="627145" y="9517"/>
                  </a:lnTo>
                  <a:lnTo>
                    <a:pt x="567690" y="0"/>
                  </a:lnTo>
                  <a:close/>
                </a:path>
              </a:pathLst>
            </a:custGeom>
            <a:solidFill>
              <a:srgbClr val="0D7EB7"/>
            </a:solidFill>
          </p:spPr>
          <p:txBody>
            <a:bodyPr wrap="square" lIns="0" tIns="0" rIns="0" bIns="0" rtlCol="0"/>
            <a:lstStyle/>
            <a:p>
              <a:endParaRPr/>
            </a:p>
          </p:txBody>
        </p:sp>
      </p:grpSp>
      <p:sp>
        <p:nvSpPr>
          <p:cNvPr id="30" name="object 30"/>
          <p:cNvSpPr txBox="1"/>
          <p:nvPr/>
        </p:nvSpPr>
        <p:spPr>
          <a:xfrm>
            <a:off x="715162" y="1342389"/>
            <a:ext cx="6243955" cy="635635"/>
          </a:xfrm>
          <a:prstGeom prst="rect">
            <a:avLst/>
          </a:prstGeom>
        </p:spPr>
        <p:txBody>
          <a:bodyPr vert="horz" wrap="square" lIns="0" tIns="13335" rIns="0" bIns="0" rtlCol="0">
            <a:spAutoFit/>
          </a:bodyPr>
          <a:lstStyle/>
          <a:p>
            <a:pPr marL="421005" marR="5080" indent="-408940">
              <a:lnSpc>
                <a:spcPct val="100000"/>
              </a:lnSpc>
              <a:spcBef>
                <a:spcPts val="105"/>
              </a:spcBef>
            </a:pPr>
            <a:r>
              <a:rPr sz="2000" b="1" spc="-150" dirty="0">
                <a:solidFill>
                  <a:srgbClr val="974707"/>
                </a:solidFill>
                <a:latin typeface="Arial"/>
                <a:cs typeface="Arial"/>
              </a:rPr>
              <a:t>Sự</a:t>
            </a:r>
            <a:r>
              <a:rPr sz="2000" b="1" spc="-130" dirty="0">
                <a:solidFill>
                  <a:srgbClr val="974707"/>
                </a:solidFill>
                <a:latin typeface="Arial"/>
                <a:cs typeface="Arial"/>
              </a:rPr>
              <a:t> </a:t>
            </a:r>
            <a:r>
              <a:rPr sz="2000" b="1" spc="-45" dirty="0">
                <a:solidFill>
                  <a:srgbClr val="974707"/>
                </a:solidFill>
                <a:latin typeface="Arial"/>
                <a:cs typeface="Arial"/>
              </a:rPr>
              <a:t>hiểu</a:t>
            </a:r>
            <a:r>
              <a:rPr sz="2000" b="1" spc="-140" dirty="0">
                <a:solidFill>
                  <a:srgbClr val="974707"/>
                </a:solidFill>
                <a:latin typeface="Arial"/>
                <a:cs typeface="Arial"/>
              </a:rPr>
              <a:t> </a:t>
            </a:r>
            <a:r>
              <a:rPr sz="2000" b="1" dirty="0">
                <a:solidFill>
                  <a:srgbClr val="974707"/>
                </a:solidFill>
                <a:latin typeface="Arial"/>
                <a:cs typeface="Arial"/>
              </a:rPr>
              <a:t>biết,</a:t>
            </a:r>
            <a:r>
              <a:rPr sz="2000" b="1" spc="-125" dirty="0">
                <a:solidFill>
                  <a:srgbClr val="974707"/>
                </a:solidFill>
                <a:latin typeface="Arial"/>
                <a:cs typeface="Arial"/>
              </a:rPr>
              <a:t> </a:t>
            </a:r>
            <a:r>
              <a:rPr sz="2000" b="1" spc="-114" dirty="0">
                <a:solidFill>
                  <a:srgbClr val="974707"/>
                </a:solidFill>
                <a:latin typeface="Arial"/>
                <a:cs typeface="Arial"/>
              </a:rPr>
              <a:t>đồng</a:t>
            </a:r>
            <a:r>
              <a:rPr sz="2000" b="1" spc="-125" dirty="0">
                <a:solidFill>
                  <a:srgbClr val="974707"/>
                </a:solidFill>
                <a:latin typeface="Arial"/>
                <a:cs typeface="Arial"/>
              </a:rPr>
              <a:t> </a:t>
            </a:r>
            <a:r>
              <a:rPr sz="2000" b="1" spc="-40" dirty="0">
                <a:solidFill>
                  <a:srgbClr val="974707"/>
                </a:solidFill>
                <a:latin typeface="Arial"/>
                <a:cs typeface="Arial"/>
              </a:rPr>
              <a:t>hành,</a:t>
            </a:r>
            <a:r>
              <a:rPr sz="2000" b="1" spc="-130" dirty="0">
                <a:solidFill>
                  <a:srgbClr val="974707"/>
                </a:solidFill>
                <a:latin typeface="Arial"/>
                <a:cs typeface="Arial"/>
              </a:rPr>
              <a:t> </a:t>
            </a:r>
            <a:r>
              <a:rPr sz="2000" b="1" spc="-60" dirty="0">
                <a:solidFill>
                  <a:srgbClr val="974707"/>
                </a:solidFill>
                <a:latin typeface="Arial"/>
                <a:cs typeface="Arial"/>
              </a:rPr>
              <a:t>phối</a:t>
            </a:r>
            <a:r>
              <a:rPr sz="2000" b="1" spc="-140" dirty="0">
                <a:solidFill>
                  <a:srgbClr val="974707"/>
                </a:solidFill>
                <a:latin typeface="Arial"/>
                <a:cs typeface="Arial"/>
              </a:rPr>
              <a:t> </a:t>
            </a:r>
            <a:r>
              <a:rPr sz="2000" b="1" spc="-125" dirty="0">
                <a:solidFill>
                  <a:srgbClr val="974707"/>
                </a:solidFill>
                <a:latin typeface="Arial"/>
                <a:cs typeface="Arial"/>
              </a:rPr>
              <a:t>hợp</a:t>
            </a:r>
            <a:r>
              <a:rPr sz="2000" b="1" spc="-120" dirty="0">
                <a:solidFill>
                  <a:srgbClr val="974707"/>
                </a:solidFill>
                <a:latin typeface="Arial"/>
                <a:cs typeface="Arial"/>
              </a:rPr>
              <a:t> </a:t>
            </a:r>
            <a:r>
              <a:rPr sz="2000" b="1" spc="-40" dirty="0">
                <a:solidFill>
                  <a:srgbClr val="974707"/>
                </a:solidFill>
                <a:latin typeface="Arial"/>
                <a:cs typeface="Arial"/>
              </a:rPr>
              <a:t>của</a:t>
            </a:r>
            <a:r>
              <a:rPr sz="2000" b="1" spc="-145" dirty="0">
                <a:solidFill>
                  <a:srgbClr val="974707"/>
                </a:solidFill>
                <a:latin typeface="Arial"/>
                <a:cs typeface="Arial"/>
              </a:rPr>
              <a:t> </a:t>
            </a:r>
            <a:r>
              <a:rPr sz="2000" b="1" spc="-25" dirty="0">
                <a:solidFill>
                  <a:srgbClr val="974707"/>
                </a:solidFill>
                <a:latin typeface="Arial"/>
                <a:cs typeface="Arial"/>
              </a:rPr>
              <a:t>các</a:t>
            </a:r>
            <a:r>
              <a:rPr sz="2000" b="1" spc="-135" dirty="0">
                <a:solidFill>
                  <a:srgbClr val="974707"/>
                </a:solidFill>
                <a:latin typeface="Arial"/>
                <a:cs typeface="Arial"/>
              </a:rPr>
              <a:t> cơ</a:t>
            </a:r>
            <a:r>
              <a:rPr sz="2000" b="1" spc="-130" dirty="0">
                <a:solidFill>
                  <a:srgbClr val="974707"/>
                </a:solidFill>
                <a:latin typeface="Arial"/>
                <a:cs typeface="Arial"/>
              </a:rPr>
              <a:t> </a:t>
            </a:r>
            <a:r>
              <a:rPr sz="2000" b="1" spc="-40" dirty="0">
                <a:solidFill>
                  <a:srgbClr val="974707"/>
                </a:solidFill>
                <a:latin typeface="Arial"/>
                <a:cs typeface="Arial"/>
              </a:rPr>
              <a:t>quan,</a:t>
            </a:r>
            <a:r>
              <a:rPr sz="2000" b="1" spc="-130" dirty="0">
                <a:solidFill>
                  <a:srgbClr val="974707"/>
                </a:solidFill>
                <a:latin typeface="Arial"/>
                <a:cs typeface="Arial"/>
              </a:rPr>
              <a:t> </a:t>
            </a:r>
            <a:r>
              <a:rPr sz="2000" b="1" spc="-25" dirty="0">
                <a:solidFill>
                  <a:srgbClr val="974707"/>
                </a:solidFill>
                <a:latin typeface="Arial"/>
                <a:cs typeface="Arial"/>
              </a:rPr>
              <a:t>Sở </a:t>
            </a:r>
            <a:r>
              <a:rPr sz="2000" b="1" spc="-110" dirty="0">
                <a:solidFill>
                  <a:srgbClr val="974707"/>
                </a:solidFill>
                <a:latin typeface="Arial"/>
                <a:cs typeface="Arial"/>
              </a:rPr>
              <a:t>Ban</a:t>
            </a:r>
            <a:r>
              <a:rPr sz="2000" b="1" spc="-130" dirty="0">
                <a:solidFill>
                  <a:srgbClr val="974707"/>
                </a:solidFill>
                <a:latin typeface="Arial"/>
                <a:cs typeface="Arial"/>
              </a:rPr>
              <a:t> </a:t>
            </a:r>
            <a:r>
              <a:rPr sz="2000" b="1" spc="-95" dirty="0">
                <a:solidFill>
                  <a:srgbClr val="974707"/>
                </a:solidFill>
                <a:latin typeface="Arial"/>
                <a:cs typeface="Arial"/>
              </a:rPr>
              <a:t>ngành</a:t>
            </a:r>
            <a:r>
              <a:rPr sz="2000" b="1" spc="-120" dirty="0">
                <a:solidFill>
                  <a:srgbClr val="974707"/>
                </a:solidFill>
                <a:latin typeface="Arial"/>
                <a:cs typeface="Arial"/>
              </a:rPr>
              <a:t> </a:t>
            </a:r>
            <a:r>
              <a:rPr sz="2000" b="1" dirty="0">
                <a:solidFill>
                  <a:srgbClr val="974707"/>
                </a:solidFill>
                <a:latin typeface="Arial"/>
                <a:cs typeface="Arial"/>
              </a:rPr>
              <a:t>tại</a:t>
            </a:r>
            <a:r>
              <a:rPr sz="2000" b="1" spc="-130" dirty="0">
                <a:solidFill>
                  <a:srgbClr val="974707"/>
                </a:solidFill>
                <a:latin typeface="Arial"/>
                <a:cs typeface="Arial"/>
              </a:rPr>
              <a:t> </a:t>
            </a:r>
            <a:r>
              <a:rPr sz="2000" b="1" spc="-35" dirty="0">
                <a:solidFill>
                  <a:srgbClr val="974707"/>
                </a:solidFill>
                <a:latin typeface="Arial"/>
                <a:cs typeface="Arial"/>
              </a:rPr>
              <a:t>địa</a:t>
            </a:r>
            <a:r>
              <a:rPr sz="2000" b="1" spc="-125" dirty="0">
                <a:solidFill>
                  <a:srgbClr val="974707"/>
                </a:solidFill>
                <a:latin typeface="Arial"/>
                <a:cs typeface="Arial"/>
              </a:rPr>
              <a:t> </a:t>
            </a:r>
            <a:r>
              <a:rPr sz="2000" b="1" spc="-135" dirty="0">
                <a:solidFill>
                  <a:srgbClr val="974707"/>
                </a:solidFill>
                <a:latin typeface="Arial"/>
                <a:cs typeface="Arial"/>
              </a:rPr>
              <a:t>phương</a:t>
            </a:r>
            <a:r>
              <a:rPr sz="2000" b="1" spc="-130" dirty="0">
                <a:solidFill>
                  <a:srgbClr val="974707"/>
                </a:solidFill>
                <a:latin typeface="Arial"/>
                <a:cs typeface="Arial"/>
              </a:rPr>
              <a:t> </a:t>
            </a:r>
            <a:r>
              <a:rPr sz="2000" b="1" dirty="0">
                <a:solidFill>
                  <a:srgbClr val="974707"/>
                </a:solidFill>
                <a:latin typeface="Arial"/>
                <a:cs typeface="Arial"/>
              </a:rPr>
              <a:t>là</a:t>
            </a:r>
            <a:r>
              <a:rPr sz="2000" b="1" spc="-125" dirty="0">
                <a:solidFill>
                  <a:srgbClr val="974707"/>
                </a:solidFill>
                <a:latin typeface="Arial"/>
                <a:cs typeface="Arial"/>
              </a:rPr>
              <a:t> </a:t>
            </a:r>
            <a:r>
              <a:rPr sz="2000" b="1" spc="-20" dirty="0">
                <a:solidFill>
                  <a:srgbClr val="974707"/>
                </a:solidFill>
                <a:latin typeface="Arial"/>
                <a:cs typeface="Arial"/>
              </a:rPr>
              <a:t>hết</a:t>
            </a:r>
            <a:r>
              <a:rPr sz="2000" b="1" spc="-125" dirty="0">
                <a:solidFill>
                  <a:srgbClr val="974707"/>
                </a:solidFill>
                <a:latin typeface="Arial"/>
                <a:cs typeface="Arial"/>
              </a:rPr>
              <a:t> </a:t>
            </a:r>
            <a:r>
              <a:rPr sz="2000" b="1" spc="-95" dirty="0">
                <a:solidFill>
                  <a:srgbClr val="974707"/>
                </a:solidFill>
                <a:latin typeface="Arial"/>
                <a:cs typeface="Arial"/>
              </a:rPr>
              <a:t>sức</a:t>
            </a:r>
            <a:r>
              <a:rPr sz="2000" b="1" spc="-130" dirty="0">
                <a:solidFill>
                  <a:srgbClr val="974707"/>
                </a:solidFill>
                <a:latin typeface="Arial"/>
                <a:cs typeface="Arial"/>
              </a:rPr>
              <a:t> </a:t>
            </a:r>
            <a:r>
              <a:rPr sz="2000" b="1" spc="-60" dirty="0">
                <a:solidFill>
                  <a:srgbClr val="974707"/>
                </a:solidFill>
                <a:latin typeface="Arial"/>
                <a:cs typeface="Arial"/>
              </a:rPr>
              <a:t>quan</a:t>
            </a:r>
            <a:r>
              <a:rPr sz="2000" b="1" spc="-125" dirty="0">
                <a:solidFill>
                  <a:srgbClr val="974707"/>
                </a:solidFill>
                <a:latin typeface="Arial"/>
                <a:cs typeface="Arial"/>
              </a:rPr>
              <a:t> </a:t>
            </a:r>
            <a:r>
              <a:rPr sz="2000" b="1" spc="-10" dirty="0">
                <a:solidFill>
                  <a:srgbClr val="974707"/>
                </a:solidFill>
                <a:latin typeface="Arial"/>
                <a:cs typeface="Arial"/>
              </a:rPr>
              <a:t>trọng</a:t>
            </a:r>
            <a:endParaRPr sz="2000" dirty="0">
              <a:latin typeface="Arial"/>
              <a:cs typeface="Arial"/>
            </a:endParaRPr>
          </a:p>
        </p:txBody>
      </p:sp>
      <p:sp>
        <p:nvSpPr>
          <p:cNvPr id="31" name="object 31"/>
          <p:cNvSpPr txBox="1"/>
          <p:nvPr/>
        </p:nvSpPr>
        <p:spPr>
          <a:xfrm>
            <a:off x="-304800" y="5715000"/>
            <a:ext cx="4329430" cy="868828"/>
          </a:xfrm>
          <a:prstGeom prst="rect">
            <a:avLst/>
          </a:prstGeom>
        </p:spPr>
        <p:txBody>
          <a:bodyPr vert="horz" wrap="square" lIns="0" tIns="12065" rIns="0" bIns="0" rtlCol="0">
            <a:spAutoFit/>
          </a:bodyPr>
          <a:lstStyle/>
          <a:p>
            <a:pPr marL="955675" marR="5080" indent="-943610" algn="ctr">
              <a:lnSpc>
                <a:spcPct val="100000"/>
              </a:lnSpc>
              <a:spcBef>
                <a:spcPts val="95"/>
              </a:spcBef>
            </a:pPr>
            <a:r>
              <a:rPr spc="-110" dirty="0">
                <a:solidFill>
                  <a:srgbClr val="404040"/>
                </a:solidFill>
                <a:latin typeface="Verdana"/>
                <a:cs typeface="Verdana"/>
              </a:rPr>
              <a:t>Một</a:t>
            </a:r>
            <a:r>
              <a:rPr spc="-210" dirty="0">
                <a:solidFill>
                  <a:srgbClr val="404040"/>
                </a:solidFill>
                <a:latin typeface="Verdana"/>
                <a:cs typeface="Verdana"/>
              </a:rPr>
              <a:t> </a:t>
            </a:r>
            <a:r>
              <a:rPr spc="-90" dirty="0">
                <a:solidFill>
                  <a:srgbClr val="404040"/>
                </a:solidFill>
                <a:latin typeface="Verdana"/>
                <a:cs typeface="Verdana"/>
              </a:rPr>
              <a:t>số</a:t>
            </a:r>
            <a:r>
              <a:rPr spc="-210" dirty="0">
                <a:solidFill>
                  <a:srgbClr val="404040"/>
                </a:solidFill>
                <a:latin typeface="Verdana"/>
                <a:cs typeface="Verdana"/>
              </a:rPr>
              <a:t> </a:t>
            </a:r>
            <a:r>
              <a:rPr spc="-100" dirty="0">
                <a:solidFill>
                  <a:srgbClr val="404040"/>
                </a:solidFill>
                <a:latin typeface="Verdana"/>
                <a:cs typeface="Verdana"/>
              </a:rPr>
              <a:t>địa</a:t>
            </a:r>
            <a:r>
              <a:rPr spc="-215" dirty="0">
                <a:solidFill>
                  <a:srgbClr val="404040"/>
                </a:solidFill>
                <a:latin typeface="Verdana"/>
                <a:cs typeface="Verdana"/>
              </a:rPr>
              <a:t> </a:t>
            </a:r>
            <a:r>
              <a:rPr spc="-140" dirty="0">
                <a:solidFill>
                  <a:srgbClr val="404040"/>
                </a:solidFill>
                <a:latin typeface="Verdana"/>
                <a:cs typeface="Verdana"/>
              </a:rPr>
              <a:t>phương</a:t>
            </a:r>
            <a:r>
              <a:rPr spc="-180" dirty="0">
                <a:solidFill>
                  <a:srgbClr val="404040"/>
                </a:solidFill>
                <a:latin typeface="Verdana"/>
                <a:cs typeface="Verdana"/>
              </a:rPr>
              <a:t> </a:t>
            </a:r>
            <a:r>
              <a:rPr spc="-204" dirty="0">
                <a:solidFill>
                  <a:srgbClr val="404040"/>
                </a:solidFill>
                <a:latin typeface="Verdana"/>
                <a:cs typeface="Verdana"/>
              </a:rPr>
              <a:t>xem</a:t>
            </a:r>
            <a:r>
              <a:rPr spc="-220" dirty="0">
                <a:solidFill>
                  <a:srgbClr val="404040"/>
                </a:solidFill>
                <a:latin typeface="Verdana"/>
                <a:cs typeface="Verdana"/>
              </a:rPr>
              <a:t> </a:t>
            </a:r>
            <a:r>
              <a:rPr spc="-175" dirty="0" err="1">
                <a:solidFill>
                  <a:srgbClr val="404040"/>
                </a:solidFill>
                <a:latin typeface="Verdana"/>
                <a:cs typeface="Verdana"/>
              </a:rPr>
              <a:t>xét</a:t>
            </a:r>
            <a:r>
              <a:rPr spc="-220" dirty="0">
                <a:solidFill>
                  <a:srgbClr val="404040"/>
                </a:solidFill>
                <a:latin typeface="Verdana"/>
                <a:cs typeface="Verdana"/>
              </a:rPr>
              <a:t> </a:t>
            </a:r>
            <a:endParaRPr lang="en-SG" spc="-220" dirty="0" smtClean="0">
              <a:solidFill>
                <a:srgbClr val="404040"/>
              </a:solidFill>
              <a:latin typeface="Verdana"/>
              <a:cs typeface="Verdana"/>
            </a:endParaRPr>
          </a:p>
          <a:p>
            <a:pPr marL="955675" marR="5080" indent="-943610" algn="ctr">
              <a:lnSpc>
                <a:spcPct val="100000"/>
              </a:lnSpc>
              <a:spcBef>
                <a:spcPts val="95"/>
              </a:spcBef>
            </a:pPr>
            <a:r>
              <a:rPr spc="-140" dirty="0" err="1" smtClean="0">
                <a:solidFill>
                  <a:srgbClr val="404040"/>
                </a:solidFill>
                <a:latin typeface="Verdana"/>
                <a:cs typeface="Verdana"/>
              </a:rPr>
              <a:t>thành</a:t>
            </a:r>
            <a:r>
              <a:rPr spc="-195" dirty="0" smtClean="0">
                <a:solidFill>
                  <a:srgbClr val="404040"/>
                </a:solidFill>
                <a:latin typeface="Verdana"/>
                <a:cs typeface="Verdana"/>
              </a:rPr>
              <a:t> </a:t>
            </a:r>
            <a:r>
              <a:rPr spc="-95" dirty="0" err="1" smtClean="0">
                <a:solidFill>
                  <a:srgbClr val="404040"/>
                </a:solidFill>
                <a:latin typeface="Verdana"/>
                <a:cs typeface="Verdana"/>
              </a:rPr>
              <a:t>lập</a:t>
            </a:r>
            <a:r>
              <a:rPr spc="-204" dirty="0" smtClean="0">
                <a:solidFill>
                  <a:srgbClr val="404040"/>
                </a:solidFill>
                <a:latin typeface="Verdana"/>
                <a:cs typeface="Verdana"/>
              </a:rPr>
              <a:t> </a:t>
            </a:r>
            <a:r>
              <a:rPr b="1" spc="-90" dirty="0">
                <a:solidFill>
                  <a:srgbClr val="FF0000"/>
                </a:solidFill>
                <a:latin typeface="Arial"/>
                <a:cs typeface="Arial"/>
              </a:rPr>
              <a:t>Ban</a:t>
            </a:r>
            <a:r>
              <a:rPr b="1" spc="-95" dirty="0">
                <a:solidFill>
                  <a:srgbClr val="FF0000"/>
                </a:solidFill>
                <a:latin typeface="Arial"/>
                <a:cs typeface="Arial"/>
              </a:rPr>
              <a:t> </a:t>
            </a:r>
            <a:r>
              <a:rPr b="1" spc="-40" dirty="0">
                <a:solidFill>
                  <a:srgbClr val="FF0000"/>
                </a:solidFill>
                <a:latin typeface="Arial"/>
                <a:cs typeface="Arial"/>
              </a:rPr>
              <a:t>chỉ</a:t>
            </a:r>
            <a:r>
              <a:rPr b="1" spc="-100" dirty="0">
                <a:solidFill>
                  <a:srgbClr val="FF0000"/>
                </a:solidFill>
                <a:latin typeface="Arial"/>
                <a:cs typeface="Arial"/>
              </a:rPr>
              <a:t> </a:t>
            </a:r>
            <a:r>
              <a:rPr b="1" spc="-25" dirty="0">
                <a:solidFill>
                  <a:srgbClr val="FF0000"/>
                </a:solidFill>
                <a:latin typeface="Arial"/>
                <a:cs typeface="Arial"/>
              </a:rPr>
              <a:t>đạo </a:t>
            </a:r>
            <a:r>
              <a:rPr b="1" spc="-30" dirty="0">
                <a:solidFill>
                  <a:srgbClr val="FF0000"/>
                </a:solidFill>
                <a:latin typeface="Arial"/>
                <a:cs typeface="Arial"/>
              </a:rPr>
              <a:t>phát</a:t>
            </a:r>
            <a:r>
              <a:rPr b="1" spc="-90" dirty="0">
                <a:solidFill>
                  <a:srgbClr val="FF0000"/>
                </a:solidFill>
                <a:latin typeface="Arial"/>
                <a:cs typeface="Arial"/>
              </a:rPr>
              <a:t> </a:t>
            </a:r>
            <a:r>
              <a:rPr b="1" spc="-30" dirty="0" err="1">
                <a:solidFill>
                  <a:srgbClr val="FF0000"/>
                </a:solidFill>
                <a:latin typeface="Arial"/>
                <a:cs typeface="Arial"/>
              </a:rPr>
              <a:t>triển</a:t>
            </a:r>
            <a:r>
              <a:rPr b="1" spc="-90" dirty="0">
                <a:solidFill>
                  <a:srgbClr val="FF0000"/>
                </a:solidFill>
                <a:latin typeface="Arial"/>
                <a:cs typeface="Arial"/>
              </a:rPr>
              <a:t> </a:t>
            </a:r>
            <a:endParaRPr lang="en-SG" b="1" spc="-90" dirty="0" smtClean="0">
              <a:solidFill>
                <a:srgbClr val="FF0000"/>
              </a:solidFill>
              <a:latin typeface="Arial"/>
              <a:cs typeface="Arial"/>
            </a:endParaRPr>
          </a:p>
          <a:p>
            <a:pPr marL="955675" marR="5080" indent="-943610" algn="ctr">
              <a:lnSpc>
                <a:spcPct val="100000"/>
              </a:lnSpc>
              <a:spcBef>
                <a:spcPts val="95"/>
              </a:spcBef>
            </a:pPr>
            <a:r>
              <a:rPr b="1" spc="-45" dirty="0" err="1" smtClean="0">
                <a:solidFill>
                  <a:srgbClr val="FF0000"/>
                </a:solidFill>
                <a:latin typeface="Arial"/>
                <a:cs typeface="Arial"/>
              </a:rPr>
              <a:t>dịch</a:t>
            </a:r>
            <a:r>
              <a:rPr b="1" spc="-114" dirty="0" smtClean="0">
                <a:solidFill>
                  <a:srgbClr val="FF0000"/>
                </a:solidFill>
                <a:latin typeface="Arial"/>
                <a:cs typeface="Arial"/>
              </a:rPr>
              <a:t> </a:t>
            </a:r>
            <a:r>
              <a:rPr b="1" spc="-80" dirty="0">
                <a:solidFill>
                  <a:srgbClr val="FF0000"/>
                </a:solidFill>
                <a:latin typeface="Arial"/>
                <a:cs typeface="Arial"/>
              </a:rPr>
              <a:t>vụ</a:t>
            </a:r>
            <a:r>
              <a:rPr b="1" spc="-105" dirty="0">
                <a:solidFill>
                  <a:srgbClr val="FF0000"/>
                </a:solidFill>
                <a:latin typeface="Arial"/>
                <a:cs typeface="Arial"/>
              </a:rPr>
              <a:t> </a:t>
            </a:r>
            <a:r>
              <a:rPr b="1" spc="-10" dirty="0">
                <a:solidFill>
                  <a:srgbClr val="FF0000"/>
                </a:solidFill>
                <a:latin typeface="Arial"/>
                <a:cs typeface="Arial"/>
              </a:rPr>
              <a:t>logistics</a:t>
            </a:r>
            <a:endParaRPr dirty="0">
              <a:latin typeface="Arial"/>
              <a:cs typeface="Arial"/>
            </a:endParaRPr>
          </a:p>
        </p:txBody>
      </p:sp>
      <p:sp>
        <p:nvSpPr>
          <p:cNvPr id="32" name="object 32"/>
          <p:cNvSpPr/>
          <p:nvPr/>
        </p:nvSpPr>
        <p:spPr>
          <a:xfrm>
            <a:off x="3442208" y="4226559"/>
            <a:ext cx="424815" cy="412750"/>
          </a:xfrm>
          <a:custGeom>
            <a:avLst/>
            <a:gdLst/>
            <a:ahLst/>
            <a:cxnLst/>
            <a:rect l="l" t="t" r="r" b="b"/>
            <a:pathLst>
              <a:path w="424814" h="412750">
                <a:moveTo>
                  <a:pt x="113670" y="367030"/>
                </a:moveTo>
                <a:lnTo>
                  <a:pt x="80644" y="367030"/>
                </a:lnTo>
                <a:lnTo>
                  <a:pt x="86806" y="370839"/>
                </a:lnTo>
                <a:lnTo>
                  <a:pt x="93265" y="374650"/>
                </a:lnTo>
                <a:lnTo>
                  <a:pt x="99986" y="377189"/>
                </a:lnTo>
                <a:lnTo>
                  <a:pt x="106933" y="379730"/>
                </a:lnTo>
                <a:lnTo>
                  <a:pt x="115188" y="412750"/>
                </a:lnTo>
                <a:lnTo>
                  <a:pt x="155955" y="412750"/>
                </a:lnTo>
                <a:lnTo>
                  <a:pt x="163067" y="381000"/>
                </a:lnTo>
                <a:lnTo>
                  <a:pt x="170543" y="378460"/>
                </a:lnTo>
                <a:lnTo>
                  <a:pt x="177720" y="375919"/>
                </a:lnTo>
                <a:lnTo>
                  <a:pt x="184588" y="372110"/>
                </a:lnTo>
                <a:lnTo>
                  <a:pt x="134874" y="372110"/>
                </a:lnTo>
                <a:lnTo>
                  <a:pt x="113670" y="367030"/>
                </a:lnTo>
                <a:close/>
              </a:path>
              <a:path w="424814" h="412750">
                <a:moveTo>
                  <a:pt x="234002" y="368300"/>
                </a:moveTo>
                <a:lnTo>
                  <a:pt x="191134" y="368300"/>
                </a:lnTo>
                <a:lnTo>
                  <a:pt x="188721" y="370839"/>
                </a:lnTo>
                <a:lnTo>
                  <a:pt x="219201" y="387350"/>
                </a:lnTo>
                <a:lnTo>
                  <a:pt x="234002" y="368300"/>
                </a:lnTo>
                <a:close/>
              </a:path>
              <a:path w="424814" h="412750">
                <a:moveTo>
                  <a:pt x="46481" y="153669"/>
                </a:moveTo>
                <a:lnTo>
                  <a:pt x="19303" y="185419"/>
                </a:lnTo>
                <a:lnTo>
                  <a:pt x="37591" y="214630"/>
                </a:lnTo>
                <a:lnTo>
                  <a:pt x="34974" y="219710"/>
                </a:lnTo>
                <a:lnTo>
                  <a:pt x="32654" y="226060"/>
                </a:lnTo>
                <a:lnTo>
                  <a:pt x="30644" y="232410"/>
                </a:lnTo>
                <a:lnTo>
                  <a:pt x="28955" y="238760"/>
                </a:lnTo>
                <a:lnTo>
                  <a:pt x="0" y="246380"/>
                </a:lnTo>
                <a:lnTo>
                  <a:pt x="762" y="289560"/>
                </a:lnTo>
                <a:lnTo>
                  <a:pt x="30099" y="297180"/>
                </a:lnTo>
                <a:lnTo>
                  <a:pt x="32216" y="304800"/>
                </a:lnTo>
                <a:lnTo>
                  <a:pt x="34750" y="312419"/>
                </a:lnTo>
                <a:lnTo>
                  <a:pt x="37689" y="318769"/>
                </a:lnTo>
                <a:lnTo>
                  <a:pt x="41020" y="325119"/>
                </a:lnTo>
                <a:lnTo>
                  <a:pt x="24637" y="349250"/>
                </a:lnTo>
                <a:lnTo>
                  <a:pt x="51562" y="383539"/>
                </a:lnTo>
                <a:lnTo>
                  <a:pt x="81406" y="368300"/>
                </a:lnTo>
                <a:lnTo>
                  <a:pt x="80644" y="367030"/>
                </a:lnTo>
                <a:lnTo>
                  <a:pt x="113670" y="367030"/>
                </a:lnTo>
                <a:lnTo>
                  <a:pt x="97768" y="363219"/>
                </a:lnTo>
                <a:lnTo>
                  <a:pt x="67198" y="340360"/>
                </a:lnTo>
                <a:lnTo>
                  <a:pt x="46273" y="307339"/>
                </a:lnTo>
                <a:lnTo>
                  <a:pt x="38100" y="267969"/>
                </a:lnTo>
                <a:lnTo>
                  <a:pt x="44838" y="228600"/>
                </a:lnTo>
                <a:lnTo>
                  <a:pt x="64579" y="196850"/>
                </a:lnTo>
                <a:lnTo>
                  <a:pt x="94321" y="176530"/>
                </a:lnTo>
                <a:lnTo>
                  <a:pt x="118816" y="171450"/>
                </a:lnTo>
                <a:lnTo>
                  <a:pt x="76072" y="171450"/>
                </a:lnTo>
                <a:lnTo>
                  <a:pt x="46481" y="153669"/>
                </a:lnTo>
                <a:close/>
              </a:path>
              <a:path w="424814" h="412750">
                <a:moveTo>
                  <a:pt x="178623" y="168910"/>
                </a:moveTo>
                <a:lnTo>
                  <a:pt x="131063" y="168910"/>
                </a:lnTo>
                <a:lnTo>
                  <a:pt x="168169" y="177800"/>
                </a:lnTo>
                <a:lnTo>
                  <a:pt x="198739" y="199389"/>
                </a:lnTo>
                <a:lnTo>
                  <a:pt x="219664" y="232410"/>
                </a:lnTo>
                <a:lnTo>
                  <a:pt x="227837" y="271780"/>
                </a:lnTo>
                <a:lnTo>
                  <a:pt x="221099" y="311150"/>
                </a:lnTo>
                <a:lnTo>
                  <a:pt x="201358" y="342900"/>
                </a:lnTo>
                <a:lnTo>
                  <a:pt x="171616" y="364489"/>
                </a:lnTo>
                <a:lnTo>
                  <a:pt x="134874" y="372110"/>
                </a:lnTo>
                <a:lnTo>
                  <a:pt x="184588" y="372110"/>
                </a:lnTo>
                <a:lnTo>
                  <a:pt x="191134" y="368300"/>
                </a:lnTo>
                <a:lnTo>
                  <a:pt x="234002" y="368300"/>
                </a:lnTo>
                <a:lnTo>
                  <a:pt x="244855" y="354330"/>
                </a:lnTo>
                <a:lnTo>
                  <a:pt x="226949" y="328930"/>
                </a:lnTo>
                <a:lnTo>
                  <a:pt x="230758" y="321310"/>
                </a:lnTo>
                <a:lnTo>
                  <a:pt x="233806" y="313689"/>
                </a:lnTo>
                <a:lnTo>
                  <a:pt x="235838" y="306069"/>
                </a:lnTo>
                <a:lnTo>
                  <a:pt x="267080" y="298450"/>
                </a:lnTo>
                <a:lnTo>
                  <a:pt x="266191" y="254000"/>
                </a:lnTo>
                <a:lnTo>
                  <a:pt x="236600" y="246380"/>
                </a:lnTo>
                <a:lnTo>
                  <a:pt x="234434" y="237489"/>
                </a:lnTo>
                <a:lnTo>
                  <a:pt x="231743" y="229869"/>
                </a:lnTo>
                <a:lnTo>
                  <a:pt x="228528" y="222250"/>
                </a:lnTo>
                <a:lnTo>
                  <a:pt x="224789" y="215900"/>
                </a:lnTo>
                <a:lnTo>
                  <a:pt x="239902" y="190500"/>
                </a:lnTo>
                <a:lnTo>
                  <a:pt x="224584" y="172719"/>
                </a:lnTo>
                <a:lnTo>
                  <a:pt x="184784" y="172719"/>
                </a:lnTo>
                <a:lnTo>
                  <a:pt x="178623" y="168910"/>
                </a:lnTo>
                <a:close/>
              </a:path>
              <a:path w="424814" h="412750">
                <a:moveTo>
                  <a:pt x="131317" y="181610"/>
                </a:moveTo>
                <a:lnTo>
                  <a:pt x="99298" y="187960"/>
                </a:lnTo>
                <a:lnTo>
                  <a:pt x="73374" y="207010"/>
                </a:lnTo>
                <a:lnTo>
                  <a:pt x="56165" y="234950"/>
                </a:lnTo>
                <a:lnTo>
                  <a:pt x="50291" y="267969"/>
                </a:lnTo>
                <a:lnTo>
                  <a:pt x="57413" y="303530"/>
                </a:lnTo>
                <a:lnTo>
                  <a:pt x="75644" y="331469"/>
                </a:lnTo>
                <a:lnTo>
                  <a:pt x="102280" y="350519"/>
                </a:lnTo>
                <a:lnTo>
                  <a:pt x="134619" y="358139"/>
                </a:lnTo>
                <a:lnTo>
                  <a:pt x="166639" y="351789"/>
                </a:lnTo>
                <a:lnTo>
                  <a:pt x="192563" y="334010"/>
                </a:lnTo>
                <a:lnTo>
                  <a:pt x="199603" y="322580"/>
                </a:lnTo>
                <a:lnTo>
                  <a:pt x="133984" y="322580"/>
                </a:lnTo>
                <a:lnTo>
                  <a:pt x="114843" y="317500"/>
                </a:lnTo>
                <a:lnTo>
                  <a:pt x="99060" y="306069"/>
                </a:lnTo>
                <a:lnTo>
                  <a:pt x="88229" y="289560"/>
                </a:lnTo>
                <a:lnTo>
                  <a:pt x="83946" y="269239"/>
                </a:lnTo>
                <a:lnTo>
                  <a:pt x="87447" y="248919"/>
                </a:lnTo>
                <a:lnTo>
                  <a:pt x="97662" y="232410"/>
                </a:lnTo>
                <a:lnTo>
                  <a:pt x="113022" y="222250"/>
                </a:lnTo>
                <a:lnTo>
                  <a:pt x="131952" y="218439"/>
                </a:lnTo>
                <a:lnTo>
                  <a:pt x="196094" y="218439"/>
                </a:lnTo>
                <a:lnTo>
                  <a:pt x="190293" y="209550"/>
                </a:lnTo>
                <a:lnTo>
                  <a:pt x="163657" y="189230"/>
                </a:lnTo>
                <a:lnTo>
                  <a:pt x="131317" y="181610"/>
                </a:lnTo>
                <a:close/>
              </a:path>
              <a:path w="424814" h="412750">
                <a:moveTo>
                  <a:pt x="196094" y="218439"/>
                </a:moveTo>
                <a:lnTo>
                  <a:pt x="131952" y="218439"/>
                </a:lnTo>
                <a:lnTo>
                  <a:pt x="151094" y="222250"/>
                </a:lnTo>
                <a:lnTo>
                  <a:pt x="166877" y="233680"/>
                </a:lnTo>
                <a:lnTo>
                  <a:pt x="177708" y="250189"/>
                </a:lnTo>
                <a:lnTo>
                  <a:pt x="181990" y="271780"/>
                </a:lnTo>
                <a:lnTo>
                  <a:pt x="178508" y="292100"/>
                </a:lnTo>
                <a:lnTo>
                  <a:pt x="168322" y="307339"/>
                </a:lnTo>
                <a:lnTo>
                  <a:pt x="152969" y="318769"/>
                </a:lnTo>
                <a:lnTo>
                  <a:pt x="133984" y="322580"/>
                </a:lnTo>
                <a:lnTo>
                  <a:pt x="199603" y="322580"/>
                </a:lnTo>
                <a:lnTo>
                  <a:pt x="209772" y="306069"/>
                </a:lnTo>
                <a:lnTo>
                  <a:pt x="215645" y="271780"/>
                </a:lnTo>
                <a:lnTo>
                  <a:pt x="208524" y="237489"/>
                </a:lnTo>
                <a:lnTo>
                  <a:pt x="196094" y="218439"/>
                </a:lnTo>
                <a:close/>
              </a:path>
              <a:path w="424814" h="412750">
                <a:moveTo>
                  <a:pt x="370104" y="273050"/>
                </a:moveTo>
                <a:lnTo>
                  <a:pt x="313943" y="273050"/>
                </a:lnTo>
                <a:lnTo>
                  <a:pt x="313809" y="273178"/>
                </a:lnTo>
                <a:lnTo>
                  <a:pt x="319404" y="274319"/>
                </a:lnTo>
                <a:lnTo>
                  <a:pt x="326008" y="275589"/>
                </a:lnTo>
                <a:lnTo>
                  <a:pt x="332613" y="275589"/>
                </a:lnTo>
                <a:lnTo>
                  <a:pt x="343534" y="297180"/>
                </a:lnTo>
                <a:lnTo>
                  <a:pt x="370713" y="289560"/>
                </a:lnTo>
                <a:lnTo>
                  <a:pt x="370104" y="273050"/>
                </a:lnTo>
                <a:close/>
              </a:path>
              <a:path w="424814" h="412750">
                <a:moveTo>
                  <a:pt x="254888" y="135889"/>
                </a:moveTo>
                <a:lnTo>
                  <a:pt x="242188" y="161289"/>
                </a:lnTo>
                <a:lnTo>
                  <a:pt x="259206" y="177800"/>
                </a:lnTo>
                <a:lnTo>
                  <a:pt x="258063" y="184150"/>
                </a:lnTo>
                <a:lnTo>
                  <a:pt x="257587" y="187960"/>
                </a:lnTo>
                <a:lnTo>
                  <a:pt x="257530" y="191769"/>
                </a:lnTo>
                <a:lnTo>
                  <a:pt x="257682" y="195580"/>
                </a:lnTo>
                <a:lnTo>
                  <a:pt x="239649" y="205739"/>
                </a:lnTo>
                <a:lnTo>
                  <a:pt x="247522" y="234950"/>
                </a:lnTo>
                <a:lnTo>
                  <a:pt x="268224" y="236219"/>
                </a:lnTo>
                <a:lnTo>
                  <a:pt x="271525" y="241300"/>
                </a:lnTo>
                <a:lnTo>
                  <a:pt x="275463" y="246380"/>
                </a:lnTo>
                <a:lnTo>
                  <a:pt x="280034" y="251460"/>
                </a:lnTo>
                <a:lnTo>
                  <a:pt x="273303" y="271780"/>
                </a:lnTo>
                <a:lnTo>
                  <a:pt x="296671" y="289560"/>
                </a:lnTo>
                <a:lnTo>
                  <a:pt x="313809" y="273178"/>
                </a:lnTo>
                <a:lnTo>
                  <a:pt x="313181" y="273050"/>
                </a:lnTo>
                <a:lnTo>
                  <a:pt x="370104" y="273050"/>
                </a:lnTo>
                <a:lnTo>
                  <a:pt x="369870" y="266700"/>
                </a:lnTo>
                <a:lnTo>
                  <a:pt x="323754" y="266700"/>
                </a:lnTo>
                <a:lnTo>
                  <a:pt x="299878" y="257810"/>
                </a:lnTo>
                <a:lnTo>
                  <a:pt x="280622" y="240030"/>
                </a:lnTo>
                <a:lnTo>
                  <a:pt x="268604" y="214630"/>
                </a:lnTo>
                <a:lnTo>
                  <a:pt x="266481" y="186689"/>
                </a:lnTo>
                <a:lnTo>
                  <a:pt x="274192" y="161289"/>
                </a:lnTo>
                <a:lnTo>
                  <a:pt x="289280" y="142239"/>
                </a:lnTo>
                <a:lnTo>
                  <a:pt x="277494" y="142239"/>
                </a:lnTo>
                <a:lnTo>
                  <a:pt x="254888" y="135889"/>
                </a:lnTo>
                <a:close/>
              </a:path>
              <a:path w="424814" h="412750">
                <a:moveTo>
                  <a:pt x="387548" y="127000"/>
                </a:moveTo>
                <a:lnTo>
                  <a:pt x="326389" y="127000"/>
                </a:lnTo>
                <a:lnTo>
                  <a:pt x="348581" y="130810"/>
                </a:lnTo>
                <a:lnTo>
                  <a:pt x="368474" y="140969"/>
                </a:lnTo>
                <a:lnTo>
                  <a:pt x="384343" y="158750"/>
                </a:lnTo>
                <a:lnTo>
                  <a:pt x="394462" y="180339"/>
                </a:lnTo>
                <a:lnTo>
                  <a:pt x="396583" y="208280"/>
                </a:lnTo>
                <a:lnTo>
                  <a:pt x="388858" y="233680"/>
                </a:lnTo>
                <a:lnTo>
                  <a:pt x="372727" y="254000"/>
                </a:lnTo>
                <a:lnTo>
                  <a:pt x="349630" y="265430"/>
                </a:lnTo>
                <a:lnTo>
                  <a:pt x="323754" y="266700"/>
                </a:lnTo>
                <a:lnTo>
                  <a:pt x="369870" y="266700"/>
                </a:lnTo>
                <a:lnTo>
                  <a:pt x="369824" y="265430"/>
                </a:lnTo>
                <a:lnTo>
                  <a:pt x="376046" y="262889"/>
                </a:lnTo>
                <a:lnTo>
                  <a:pt x="381634" y="257810"/>
                </a:lnTo>
                <a:lnTo>
                  <a:pt x="386206" y="252730"/>
                </a:lnTo>
                <a:lnTo>
                  <a:pt x="411133" y="252730"/>
                </a:lnTo>
                <a:lnTo>
                  <a:pt x="419353" y="232410"/>
                </a:lnTo>
                <a:lnTo>
                  <a:pt x="403225" y="218439"/>
                </a:lnTo>
                <a:lnTo>
                  <a:pt x="404621" y="213360"/>
                </a:lnTo>
                <a:lnTo>
                  <a:pt x="405129" y="208280"/>
                </a:lnTo>
                <a:lnTo>
                  <a:pt x="405256" y="201930"/>
                </a:lnTo>
                <a:lnTo>
                  <a:pt x="424561" y="190500"/>
                </a:lnTo>
                <a:lnTo>
                  <a:pt x="416687" y="161289"/>
                </a:lnTo>
                <a:lnTo>
                  <a:pt x="395731" y="161289"/>
                </a:lnTo>
                <a:lnTo>
                  <a:pt x="392302" y="154939"/>
                </a:lnTo>
                <a:lnTo>
                  <a:pt x="387984" y="148589"/>
                </a:lnTo>
                <a:lnTo>
                  <a:pt x="382904" y="143510"/>
                </a:lnTo>
                <a:lnTo>
                  <a:pt x="387548" y="127000"/>
                </a:lnTo>
                <a:close/>
              </a:path>
              <a:path w="424814" h="412750">
                <a:moveTo>
                  <a:pt x="411133" y="252730"/>
                </a:moveTo>
                <a:lnTo>
                  <a:pt x="386206" y="252730"/>
                </a:lnTo>
                <a:lnTo>
                  <a:pt x="385190" y="255269"/>
                </a:lnTo>
                <a:lnTo>
                  <a:pt x="408050" y="260350"/>
                </a:lnTo>
                <a:lnTo>
                  <a:pt x="411133" y="252730"/>
                </a:lnTo>
                <a:close/>
              </a:path>
              <a:path w="424814" h="412750">
                <a:moveTo>
                  <a:pt x="327025" y="137160"/>
                </a:moveTo>
                <a:lnTo>
                  <a:pt x="319404" y="137160"/>
                </a:lnTo>
                <a:lnTo>
                  <a:pt x="315721" y="138430"/>
                </a:lnTo>
                <a:lnTo>
                  <a:pt x="295592" y="148589"/>
                </a:lnTo>
                <a:lnTo>
                  <a:pt x="281558" y="166369"/>
                </a:lnTo>
                <a:lnTo>
                  <a:pt x="274859" y="187960"/>
                </a:lnTo>
                <a:lnTo>
                  <a:pt x="276732" y="212089"/>
                </a:lnTo>
                <a:lnTo>
                  <a:pt x="287212" y="233680"/>
                </a:lnTo>
                <a:lnTo>
                  <a:pt x="303990" y="250189"/>
                </a:lnTo>
                <a:lnTo>
                  <a:pt x="324792" y="257810"/>
                </a:lnTo>
                <a:lnTo>
                  <a:pt x="347344" y="256539"/>
                </a:lnTo>
                <a:lnTo>
                  <a:pt x="367403" y="246380"/>
                </a:lnTo>
                <a:lnTo>
                  <a:pt x="377409" y="233680"/>
                </a:lnTo>
                <a:lnTo>
                  <a:pt x="327517" y="233680"/>
                </a:lnTo>
                <a:lnTo>
                  <a:pt x="315213" y="228600"/>
                </a:lnTo>
                <a:lnTo>
                  <a:pt x="305292" y="219710"/>
                </a:lnTo>
                <a:lnTo>
                  <a:pt x="299084" y="205739"/>
                </a:lnTo>
                <a:lnTo>
                  <a:pt x="297961" y="191769"/>
                </a:lnTo>
                <a:lnTo>
                  <a:pt x="301910" y="179069"/>
                </a:lnTo>
                <a:lnTo>
                  <a:pt x="310193" y="168910"/>
                </a:lnTo>
                <a:lnTo>
                  <a:pt x="322071" y="162560"/>
                </a:lnTo>
                <a:lnTo>
                  <a:pt x="324357" y="161289"/>
                </a:lnTo>
                <a:lnTo>
                  <a:pt x="375207" y="161289"/>
                </a:lnTo>
                <a:lnTo>
                  <a:pt x="363680" y="148589"/>
                </a:lnTo>
                <a:lnTo>
                  <a:pt x="346346" y="139700"/>
                </a:lnTo>
                <a:lnTo>
                  <a:pt x="327025" y="137160"/>
                </a:lnTo>
                <a:close/>
              </a:path>
              <a:path w="424814" h="412750">
                <a:moveTo>
                  <a:pt x="375207" y="161289"/>
                </a:moveTo>
                <a:lnTo>
                  <a:pt x="328802" y="161289"/>
                </a:lnTo>
                <a:lnTo>
                  <a:pt x="340300" y="162560"/>
                </a:lnTo>
                <a:lnTo>
                  <a:pt x="350583" y="168910"/>
                </a:lnTo>
                <a:lnTo>
                  <a:pt x="358771" y="177800"/>
                </a:lnTo>
                <a:lnTo>
                  <a:pt x="363981" y="189230"/>
                </a:lnTo>
                <a:lnTo>
                  <a:pt x="365085" y="203200"/>
                </a:lnTo>
                <a:lnTo>
                  <a:pt x="361092" y="215900"/>
                </a:lnTo>
                <a:lnTo>
                  <a:pt x="352766" y="226060"/>
                </a:lnTo>
                <a:lnTo>
                  <a:pt x="340867" y="232410"/>
                </a:lnTo>
                <a:lnTo>
                  <a:pt x="327517" y="233680"/>
                </a:lnTo>
                <a:lnTo>
                  <a:pt x="377409" y="233680"/>
                </a:lnTo>
                <a:lnTo>
                  <a:pt x="381412" y="228600"/>
                </a:lnTo>
                <a:lnTo>
                  <a:pt x="388135" y="207010"/>
                </a:lnTo>
                <a:lnTo>
                  <a:pt x="386333" y="182880"/>
                </a:lnTo>
                <a:lnTo>
                  <a:pt x="377513" y="163830"/>
                </a:lnTo>
                <a:lnTo>
                  <a:pt x="375207" y="161289"/>
                </a:lnTo>
                <a:close/>
              </a:path>
              <a:path w="424814" h="412750">
                <a:moveTo>
                  <a:pt x="211454" y="157480"/>
                </a:moveTo>
                <a:lnTo>
                  <a:pt x="184784" y="172719"/>
                </a:lnTo>
                <a:lnTo>
                  <a:pt x="224584" y="172719"/>
                </a:lnTo>
                <a:lnTo>
                  <a:pt x="211454" y="157480"/>
                </a:lnTo>
                <a:close/>
              </a:path>
              <a:path w="424814" h="412750">
                <a:moveTo>
                  <a:pt x="158495" y="160019"/>
                </a:moveTo>
                <a:lnTo>
                  <a:pt x="103504" y="160019"/>
                </a:lnTo>
                <a:lnTo>
                  <a:pt x="96200" y="161289"/>
                </a:lnTo>
                <a:lnTo>
                  <a:pt x="89169" y="165100"/>
                </a:lnTo>
                <a:lnTo>
                  <a:pt x="82448" y="167639"/>
                </a:lnTo>
                <a:lnTo>
                  <a:pt x="76136" y="171412"/>
                </a:lnTo>
                <a:lnTo>
                  <a:pt x="118816" y="171450"/>
                </a:lnTo>
                <a:lnTo>
                  <a:pt x="131063" y="168910"/>
                </a:lnTo>
                <a:lnTo>
                  <a:pt x="178623" y="168910"/>
                </a:lnTo>
                <a:lnTo>
                  <a:pt x="172164" y="166369"/>
                </a:lnTo>
                <a:lnTo>
                  <a:pt x="165443" y="162560"/>
                </a:lnTo>
                <a:lnTo>
                  <a:pt x="158495" y="160019"/>
                </a:lnTo>
                <a:close/>
              </a:path>
              <a:path w="424814" h="412750">
                <a:moveTo>
                  <a:pt x="109854" y="124460"/>
                </a:moveTo>
                <a:lnTo>
                  <a:pt x="102362" y="160019"/>
                </a:lnTo>
                <a:lnTo>
                  <a:pt x="159512" y="160019"/>
                </a:lnTo>
                <a:lnTo>
                  <a:pt x="150749" y="125730"/>
                </a:lnTo>
                <a:lnTo>
                  <a:pt x="109854" y="124460"/>
                </a:lnTo>
                <a:close/>
              </a:path>
              <a:path w="424814" h="412750">
                <a:moveTo>
                  <a:pt x="317626" y="128269"/>
                </a:moveTo>
                <a:lnTo>
                  <a:pt x="293496" y="128269"/>
                </a:lnTo>
                <a:lnTo>
                  <a:pt x="287400" y="132080"/>
                </a:lnTo>
                <a:lnTo>
                  <a:pt x="282066" y="137160"/>
                </a:lnTo>
                <a:lnTo>
                  <a:pt x="277494" y="142239"/>
                </a:lnTo>
                <a:lnTo>
                  <a:pt x="289280" y="142239"/>
                </a:lnTo>
                <a:lnTo>
                  <a:pt x="290286" y="140969"/>
                </a:lnTo>
                <a:lnTo>
                  <a:pt x="313308" y="129539"/>
                </a:lnTo>
                <a:lnTo>
                  <a:pt x="317626" y="128269"/>
                </a:lnTo>
                <a:close/>
              </a:path>
              <a:path w="424814" h="412750">
                <a:moveTo>
                  <a:pt x="279771" y="107950"/>
                </a:moveTo>
                <a:lnTo>
                  <a:pt x="206247" y="107950"/>
                </a:lnTo>
                <a:lnTo>
                  <a:pt x="209550" y="111760"/>
                </a:lnTo>
                <a:lnTo>
                  <a:pt x="213232" y="114300"/>
                </a:lnTo>
                <a:lnTo>
                  <a:pt x="217169" y="116839"/>
                </a:lnTo>
                <a:lnTo>
                  <a:pt x="216280" y="130810"/>
                </a:lnTo>
                <a:lnTo>
                  <a:pt x="235076" y="138430"/>
                </a:lnTo>
                <a:lnTo>
                  <a:pt x="243586" y="124460"/>
                </a:lnTo>
                <a:lnTo>
                  <a:pt x="243077" y="123189"/>
                </a:lnTo>
                <a:lnTo>
                  <a:pt x="252094" y="123189"/>
                </a:lnTo>
                <a:lnTo>
                  <a:pt x="256539" y="121919"/>
                </a:lnTo>
                <a:lnTo>
                  <a:pt x="283854" y="121919"/>
                </a:lnTo>
                <a:lnTo>
                  <a:pt x="279771" y="107950"/>
                </a:lnTo>
                <a:close/>
              </a:path>
              <a:path w="424814" h="412750">
                <a:moveTo>
                  <a:pt x="283854" y="121919"/>
                </a:moveTo>
                <a:lnTo>
                  <a:pt x="256539" y="121919"/>
                </a:lnTo>
                <a:lnTo>
                  <a:pt x="267588" y="133350"/>
                </a:lnTo>
                <a:lnTo>
                  <a:pt x="284225" y="123189"/>
                </a:lnTo>
                <a:lnTo>
                  <a:pt x="283854" y="121919"/>
                </a:lnTo>
                <a:close/>
              </a:path>
              <a:path w="424814" h="412750">
                <a:moveTo>
                  <a:pt x="319024" y="96519"/>
                </a:moveTo>
                <a:lnTo>
                  <a:pt x="291972" y="104139"/>
                </a:lnTo>
                <a:lnTo>
                  <a:pt x="292862" y="128269"/>
                </a:lnTo>
                <a:lnTo>
                  <a:pt x="322071" y="128269"/>
                </a:lnTo>
                <a:lnTo>
                  <a:pt x="326389" y="127000"/>
                </a:lnTo>
                <a:lnTo>
                  <a:pt x="387548" y="127000"/>
                </a:lnTo>
                <a:lnTo>
                  <a:pt x="388619" y="123189"/>
                </a:lnTo>
                <a:lnTo>
                  <a:pt x="386763" y="121919"/>
                </a:lnTo>
                <a:lnTo>
                  <a:pt x="349376" y="121919"/>
                </a:lnTo>
                <a:lnTo>
                  <a:pt x="343153" y="119380"/>
                </a:lnTo>
                <a:lnTo>
                  <a:pt x="329945" y="119380"/>
                </a:lnTo>
                <a:lnTo>
                  <a:pt x="330707" y="118110"/>
                </a:lnTo>
                <a:lnTo>
                  <a:pt x="319024" y="96519"/>
                </a:lnTo>
                <a:close/>
              </a:path>
              <a:path w="424814" h="412750">
                <a:moveTo>
                  <a:pt x="252094" y="123189"/>
                </a:moveTo>
                <a:lnTo>
                  <a:pt x="243077" y="123189"/>
                </a:lnTo>
                <a:lnTo>
                  <a:pt x="247522" y="124460"/>
                </a:lnTo>
                <a:lnTo>
                  <a:pt x="252094" y="123189"/>
                </a:lnTo>
                <a:close/>
              </a:path>
              <a:path w="424814" h="412750">
                <a:moveTo>
                  <a:pt x="364489" y="106680"/>
                </a:moveTo>
                <a:lnTo>
                  <a:pt x="349376" y="121919"/>
                </a:lnTo>
                <a:lnTo>
                  <a:pt x="386763" y="121919"/>
                </a:lnTo>
                <a:lnTo>
                  <a:pt x="364489" y="106680"/>
                </a:lnTo>
                <a:close/>
              </a:path>
              <a:path w="424814" h="412750">
                <a:moveTo>
                  <a:pt x="291083" y="26669"/>
                </a:moveTo>
                <a:lnTo>
                  <a:pt x="277113" y="30480"/>
                </a:lnTo>
                <a:lnTo>
                  <a:pt x="203200" y="30480"/>
                </a:lnTo>
                <a:lnTo>
                  <a:pt x="199897" y="34289"/>
                </a:lnTo>
                <a:lnTo>
                  <a:pt x="197103" y="38100"/>
                </a:lnTo>
                <a:lnTo>
                  <a:pt x="195071" y="41910"/>
                </a:lnTo>
                <a:lnTo>
                  <a:pt x="178942" y="43180"/>
                </a:lnTo>
                <a:lnTo>
                  <a:pt x="175259" y="63500"/>
                </a:lnTo>
                <a:lnTo>
                  <a:pt x="189737" y="71119"/>
                </a:lnTo>
                <a:lnTo>
                  <a:pt x="189991" y="74930"/>
                </a:lnTo>
                <a:lnTo>
                  <a:pt x="190626" y="78739"/>
                </a:lnTo>
                <a:lnTo>
                  <a:pt x="191896" y="83819"/>
                </a:lnTo>
                <a:lnTo>
                  <a:pt x="181990" y="93980"/>
                </a:lnTo>
                <a:lnTo>
                  <a:pt x="192531" y="113030"/>
                </a:lnTo>
                <a:lnTo>
                  <a:pt x="206247" y="107950"/>
                </a:lnTo>
                <a:lnTo>
                  <a:pt x="279771" y="107950"/>
                </a:lnTo>
                <a:lnTo>
                  <a:pt x="279400" y="106680"/>
                </a:lnTo>
                <a:lnTo>
                  <a:pt x="282828" y="102869"/>
                </a:lnTo>
                <a:lnTo>
                  <a:pt x="285622" y="99060"/>
                </a:lnTo>
                <a:lnTo>
                  <a:pt x="287654" y="93980"/>
                </a:lnTo>
                <a:lnTo>
                  <a:pt x="245219" y="93980"/>
                </a:lnTo>
                <a:lnTo>
                  <a:pt x="236140" y="92710"/>
                </a:lnTo>
                <a:lnTo>
                  <a:pt x="227800" y="88900"/>
                </a:lnTo>
                <a:lnTo>
                  <a:pt x="221233" y="81280"/>
                </a:lnTo>
                <a:lnTo>
                  <a:pt x="217864" y="72389"/>
                </a:lnTo>
                <a:lnTo>
                  <a:pt x="218090" y="62230"/>
                </a:lnTo>
                <a:lnTo>
                  <a:pt x="221698" y="53339"/>
                </a:lnTo>
                <a:lnTo>
                  <a:pt x="228472" y="46989"/>
                </a:lnTo>
                <a:lnTo>
                  <a:pt x="232663" y="44450"/>
                </a:lnTo>
                <a:lnTo>
                  <a:pt x="237236" y="43180"/>
                </a:lnTo>
                <a:lnTo>
                  <a:pt x="300872" y="43180"/>
                </a:lnTo>
                <a:lnTo>
                  <a:pt x="291083" y="26669"/>
                </a:lnTo>
                <a:close/>
              </a:path>
              <a:path w="424814" h="412750">
                <a:moveTo>
                  <a:pt x="300872" y="43180"/>
                </a:moveTo>
                <a:lnTo>
                  <a:pt x="241807" y="43180"/>
                </a:lnTo>
                <a:lnTo>
                  <a:pt x="249427" y="44450"/>
                </a:lnTo>
                <a:lnTo>
                  <a:pt x="256793" y="48260"/>
                </a:lnTo>
                <a:lnTo>
                  <a:pt x="261112" y="55880"/>
                </a:lnTo>
                <a:lnTo>
                  <a:pt x="264537" y="66039"/>
                </a:lnTo>
                <a:lnTo>
                  <a:pt x="264318" y="74930"/>
                </a:lnTo>
                <a:lnTo>
                  <a:pt x="260719" y="83819"/>
                </a:lnTo>
                <a:lnTo>
                  <a:pt x="254000" y="90169"/>
                </a:lnTo>
                <a:lnTo>
                  <a:pt x="245219" y="93980"/>
                </a:lnTo>
                <a:lnTo>
                  <a:pt x="287654" y="93980"/>
                </a:lnTo>
                <a:lnTo>
                  <a:pt x="287400" y="96519"/>
                </a:lnTo>
                <a:lnTo>
                  <a:pt x="303529" y="95250"/>
                </a:lnTo>
                <a:lnTo>
                  <a:pt x="306069" y="73660"/>
                </a:lnTo>
                <a:lnTo>
                  <a:pt x="292734" y="68580"/>
                </a:lnTo>
                <a:lnTo>
                  <a:pt x="292607" y="63500"/>
                </a:lnTo>
                <a:lnTo>
                  <a:pt x="292100" y="59689"/>
                </a:lnTo>
                <a:lnTo>
                  <a:pt x="290956" y="55880"/>
                </a:lnTo>
                <a:lnTo>
                  <a:pt x="301625" y="44450"/>
                </a:lnTo>
                <a:lnTo>
                  <a:pt x="300872" y="43180"/>
                </a:lnTo>
                <a:close/>
              </a:path>
              <a:path w="424814" h="412750">
                <a:moveTo>
                  <a:pt x="214249" y="2539"/>
                </a:moveTo>
                <a:lnTo>
                  <a:pt x="197612" y="13969"/>
                </a:lnTo>
                <a:lnTo>
                  <a:pt x="202818" y="30480"/>
                </a:lnTo>
                <a:lnTo>
                  <a:pt x="277113" y="30480"/>
                </a:lnTo>
                <a:lnTo>
                  <a:pt x="273557" y="26669"/>
                </a:lnTo>
                <a:lnTo>
                  <a:pt x="269493" y="22860"/>
                </a:lnTo>
                <a:lnTo>
                  <a:pt x="265175" y="20319"/>
                </a:lnTo>
                <a:lnTo>
                  <a:pt x="265222" y="15239"/>
                </a:lnTo>
                <a:lnTo>
                  <a:pt x="225551" y="15239"/>
                </a:lnTo>
                <a:lnTo>
                  <a:pt x="225953" y="15125"/>
                </a:lnTo>
                <a:lnTo>
                  <a:pt x="214249" y="2539"/>
                </a:lnTo>
                <a:close/>
              </a:path>
              <a:path w="424814" h="412750">
                <a:moveTo>
                  <a:pt x="246252" y="0"/>
                </a:moveTo>
                <a:lnTo>
                  <a:pt x="239140" y="13969"/>
                </a:lnTo>
                <a:lnTo>
                  <a:pt x="229996" y="13969"/>
                </a:lnTo>
                <a:lnTo>
                  <a:pt x="225953" y="15125"/>
                </a:lnTo>
                <a:lnTo>
                  <a:pt x="265222" y="15239"/>
                </a:lnTo>
                <a:lnTo>
                  <a:pt x="265302" y="6350"/>
                </a:lnTo>
                <a:lnTo>
                  <a:pt x="246252" y="0"/>
                </a:lnTo>
                <a:close/>
              </a:path>
            </a:pathLst>
          </a:custGeom>
          <a:solidFill>
            <a:srgbClr val="FFC000"/>
          </a:solidFill>
        </p:spPr>
        <p:txBody>
          <a:bodyPr wrap="square" lIns="0" tIns="0" rIns="0" bIns="0" rtlCol="0"/>
          <a:lstStyle/>
          <a:p>
            <a:endParaRPr/>
          </a:p>
        </p:txBody>
      </p:sp>
      <p:sp>
        <p:nvSpPr>
          <p:cNvPr id="33" name="object 33"/>
          <p:cNvSpPr/>
          <p:nvPr/>
        </p:nvSpPr>
        <p:spPr>
          <a:xfrm>
            <a:off x="3486911" y="2708148"/>
            <a:ext cx="317500" cy="321945"/>
          </a:xfrm>
          <a:custGeom>
            <a:avLst/>
            <a:gdLst/>
            <a:ahLst/>
            <a:cxnLst/>
            <a:rect l="l" t="t" r="r" b="b"/>
            <a:pathLst>
              <a:path w="317500" h="321944">
                <a:moveTo>
                  <a:pt x="123698" y="196723"/>
                </a:moveTo>
                <a:lnTo>
                  <a:pt x="41783" y="196723"/>
                </a:lnTo>
                <a:lnTo>
                  <a:pt x="0" y="321563"/>
                </a:lnTo>
                <a:lnTo>
                  <a:pt x="316991" y="321563"/>
                </a:lnTo>
                <a:lnTo>
                  <a:pt x="311108" y="304038"/>
                </a:lnTo>
                <a:lnTo>
                  <a:pt x="157861" y="304038"/>
                </a:lnTo>
                <a:lnTo>
                  <a:pt x="157352" y="303656"/>
                </a:lnTo>
                <a:lnTo>
                  <a:pt x="156799" y="302387"/>
                </a:lnTo>
                <a:lnTo>
                  <a:pt x="156210" y="300736"/>
                </a:lnTo>
                <a:lnTo>
                  <a:pt x="45592" y="300736"/>
                </a:lnTo>
                <a:lnTo>
                  <a:pt x="73405" y="217677"/>
                </a:lnTo>
                <a:lnTo>
                  <a:pt x="131190" y="217677"/>
                </a:lnTo>
                <a:lnTo>
                  <a:pt x="128904" y="210565"/>
                </a:lnTo>
                <a:lnTo>
                  <a:pt x="126364" y="203580"/>
                </a:lnTo>
                <a:lnTo>
                  <a:pt x="123698" y="196723"/>
                </a:lnTo>
                <a:close/>
              </a:path>
              <a:path w="317500" h="321944">
                <a:moveTo>
                  <a:pt x="275082" y="196723"/>
                </a:moveTo>
                <a:lnTo>
                  <a:pt x="192786" y="196723"/>
                </a:lnTo>
                <a:lnTo>
                  <a:pt x="190118" y="203580"/>
                </a:lnTo>
                <a:lnTo>
                  <a:pt x="187451" y="210565"/>
                </a:lnTo>
                <a:lnTo>
                  <a:pt x="185038" y="217677"/>
                </a:lnTo>
                <a:lnTo>
                  <a:pt x="243586" y="217677"/>
                </a:lnTo>
                <a:lnTo>
                  <a:pt x="271399" y="300736"/>
                </a:lnTo>
                <a:lnTo>
                  <a:pt x="159130" y="300736"/>
                </a:lnTo>
                <a:lnTo>
                  <a:pt x="158453" y="302513"/>
                </a:lnTo>
                <a:lnTo>
                  <a:pt x="158114" y="303529"/>
                </a:lnTo>
                <a:lnTo>
                  <a:pt x="157861" y="304038"/>
                </a:lnTo>
                <a:lnTo>
                  <a:pt x="311108" y="304038"/>
                </a:lnTo>
                <a:lnTo>
                  <a:pt x="275082" y="196723"/>
                </a:lnTo>
                <a:close/>
              </a:path>
              <a:path w="317500" h="321944">
                <a:moveTo>
                  <a:pt x="157861" y="0"/>
                </a:moveTo>
                <a:lnTo>
                  <a:pt x="117159" y="12162"/>
                </a:lnTo>
                <a:lnTo>
                  <a:pt x="89552" y="45682"/>
                </a:lnTo>
                <a:lnTo>
                  <a:pt x="84543" y="73025"/>
                </a:lnTo>
                <a:lnTo>
                  <a:pt x="90017" y="100582"/>
                </a:lnTo>
                <a:lnTo>
                  <a:pt x="105537" y="125602"/>
                </a:lnTo>
                <a:lnTo>
                  <a:pt x="125196" y="159388"/>
                </a:lnTo>
                <a:lnTo>
                  <a:pt x="140795" y="202723"/>
                </a:lnTo>
                <a:lnTo>
                  <a:pt x="151846" y="240867"/>
                </a:lnTo>
                <a:lnTo>
                  <a:pt x="157861" y="259079"/>
                </a:lnTo>
                <a:lnTo>
                  <a:pt x="163587" y="240635"/>
                </a:lnTo>
                <a:lnTo>
                  <a:pt x="175101" y="202961"/>
                </a:lnTo>
                <a:lnTo>
                  <a:pt x="191043" y="159978"/>
                </a:lnTo>
                <a:lnTo>
                  <a:pt x="210058" y="125602"/>
                </a:lnTo>
                <a:lnTo>
                  <a:pt x="224791" y="99939"/>
                </a:lnTo>
                <a:lnTo>
                  <a:pt x="225668" y="95630"/>
                </a:lnTo>
                <a:lnTo>
                  <a:pt x="157861" y="95630"/>
                </a:lnTo>
                <a:lnTo>
                  <a:pt x="148984" y="93849"/>
                </a:lnTo>
                <a:lnTo>
                  <a:pt x="141716" y="88995"/>
                </a:lnTo>
                <a:lnTo>
                  <a:pt x="136804" y="81807"/>
                </a:lnTo>
                <a:lnTo>
                  <a:pt x="135000" y="73025"/>
                </a:lnTo>
                <a:lnTo>
                  <a:pt x="136804" y="64168"/>
                </a:lnTo>
                <a:lnTo>
                  <a:pt x="141716" y="56943"/>
                </a:lnTo>
                <a:lnTo>
                  <a:pt x="148984" y="52075"/>
                </a:lnTo>
                <a:lnTo>
                  <a:pt x="157861" y="50291"/>
                </a:lnTo>
                <a:lnTo>
                  <a:pt x="226645" y="50291"/>
                </a:lnTo>
                <a:lnTo>
                  <a:pt x="225827" y="45467"/>
                </a:lnTo>
                <a:lnTo>
                  <a:pt x="210058" y="21589"/>
                </a:lnTo>
                <a:lnTo>
                  <a:pt x="198508" y="12162"/>
                </a:lnTo>
                <a:lnTo>
                  <a:pt x="185674" y="5413"/>
                </a:lnTo>
                <a:lnTo>
                  <a:pt x="171981" y="1355"/>
                </a:lnTo>
                <a:lnTo>
                  <a:pt x="157861" y="0"/>
                </a:lnTo>
                <a:close/>
              </a:path>
              <a:path w="317500" h="321944">
                <a:moveTo>
                  <a:pt x="226645" y="50291"/>
                </a:moveTo>
                <a:lnTo>
                  <a:pt x="157861" y="50291"/>
                </a:lnTo>
                <a:lnTo>
                  <a:pt x="166717" y="52075"/>
                </a:lnTo>
                <a:lnTo>
                  <a:pt x="173942" y="56943"/>
                </a:lnTo>
                <a:lnTo>
                  <a:pt x="178810" y="64168"/>
                </a:lnTo>
                <a:lnTo>
                  <a:pt x="180593" y="73025"/>
                </a:lnTo>
                <a:lnTo>
                  <a:pt x="178810" y="81807"/>
                </a:lnTo>
                <a:lnTo>
                  <a:pt x="173942" y="88995"/>
                </a:lnTo>
                <a:lnTo>
                  <a:pt x="166717" y="93849"/>
                </a:lnTo>
                <a:lnTo>
                  <a:pt x="157861" y="95630"/>
                </a:lnTo>
                <a:lnTo>
                  <a:pt x="225668" y="95630"/>
                </a:lnTo>
                <a:lnTo>
                  <a:pt x="230393" y="72405"/>
                </a:lnTo>
                <a:lnTo>
                  <a:pt x="226645" y="50291"/>
                </a:lnTo>
                <a:close/>
              </a:path>
            </a:pathLst>
          </a:custGeom>
          <a:solidFill>
            <a:srgbClr val="FFFFFF"/>
          </a:solidFill>
        </p:spPr>
        <p:txBody>
          <a:bodyPr wrap="square" lIns="0" tIns="0" rIns="0" bIns="0" rtlCol="0"/>
          <a:lstStyle/>
          <a:p>
            <a:endParaRPr/>
          </a:p>
        </p:txBody>
      </p:sp>
      <p:sp>
        <p:nvSpPr>
          <p:cNvPr id="34" name="object 34"/>
          <p:cNvSpPr/>
          <p:nvPr/>
        </p:nvSpPr>
        <p:spPr>
          <a:xfrm>
            <a:off x="1618361" y="4221479"/>
            <a:ext cx="361315" cy="407034"/>
          </a:xfrm>
          <a:custGeom>
            <a:avLst/>
            <a:gdLst/>
            <a:ahLst/>
            <a:cxnLst/>
            <a:rect l="l" t="t" r="r" b="b"/>
            <a:pathLst>
              <a:path w="361314" h="407035">
                <a:moveTo>
                  <a:pt x="247014" y="348869"/>
                </a:moveTo>
                <a:lnTo>
                  <a:pt x="121157" y="348869"/>
                </a:lnTo>
                <a:lnTo>
                  <a:pt x="184022" y="406908"/>
                </a:lnTo>
                <a:lnTo>
                  <a:pt x="247014" y="348869"/>
                </a:lnTo>
                <a:close/>
              </a:path>
              <a:path w="361314" h="407035">
                <a:moveTo>
                  <a:pt x="215519" y="222250"/>
                </a:moveTo>
                <a:lnTo>
                  <a:pt x="152653" y="222250"/>
                </a:lnTo>
                <a:lnTo>
                  <a:pt x="152653" y="348869"/>
                </a:lnTo>
                <a:lnTo>
                  <a:pt x="215519" y="348869"/>
                </a:lnTo>
                <a:lnTo>
                  <a:pt x="215519" y="222250"/>
                </a:lnTo>
                <a:close/>
              </a:path>
              <a:path w="361314" h="407035">
                <a:moveTo>
                  <a:pt x="320294" y="218694"/>
                </a:moveTo>
                <a:lnTo>
                  <a:pt x="257428" y="218694"/>
                </a:lnTo>
                <a:lnTo>
                  <a:pt x="257428" y="345313"/>
                </a:lnTo>
                <a:lnTo>
                  <a:pt x="320294" y="345313"/>
                </a:lnTo>
                <a:lnTo>
                  <a:pt x="320294" y="218694"/>
                </a:lnTo>
                <a:close/>
              </a:path>
              <a:path w="361314" h="407035">
                <a:moveTo>
                  <a:pt x="288925" y="160655"/>
                </a:moveTo>
                <a:lnTo>
                  <a:pt x="225932" y="218694"/>
                </a:lnTo>
                <a:lnTo>
                  <a:pt x="351789" y="218694"/>
                </a:lnTo>
                <a:lnTo>
                  <a:pt x="288925" y="160655"/>
                </a:lnTo>
                <a:close/>
              </a:path>
              <a:path w="361314" h="407035">
                <a:moveTo>
                  <a:pt x="270824" y="161655"/>
                </a:moveTo>
                <a:lnTo>
                  <a:pt x="195024" y="161655"/>
                </a:lnTo>
                <a:lnTo>
                  <a:pt x="224930" y="168090"/>
                </a:lnTo>
                <a:lnTo>
                  <a:pt x="245490" y="178562"/>
                </a:lnTo>
                <a:lnTo>
                  <a:pt x="254843" y="181165"/>
                </a:lnTo>
                <a:lnTo>
                  <a:pt x="261921" y="179959"/>
                </a:lnTo>
                <a:lnTo>
                  <a:pt x="266975" y="175990"/>
                </a:lnTo>
                <a:lnTo>
                  <a:pt x="270256" y="170307"/>
                </a:lnTo>
                <a:lnTo>
                  <a:pt x="271458" y="164548"/>
                </a:lnTo>
                <a:lnTo>
                  <a:pt x="270824" y="161655"/>
                </a:lnTo>
                <a:close/>
              </a:path>
              <a:path w="361314" h="407035">
                <a:moveTo>
                  <a:pt x="179705" y="126619"/>
                </a:moveTo>
                <a:lnTo>
                  <a:pt x="135038" y="134048"/>
                </a:lnTo>
                <a:lnTo>
                  <a:pt x="100425" y="149971"/>
                </a:lnTo>
                <a:lnTo>
                  <a:pt x="93218" y="164719"/>
                </a:lnTo>
                <a:lnTo>
                  <a:pt x="93725" y="168275"/>
                </a:lnTo>
                <a:lnTo>
                  <a:pt x="94995" y="172593"/>
                </a:lnTo>
                <a:lnTo>
                  <a:pt x="101504" y="179127"/>
                </a:lnTo>
                <a:lnTo>
                  <a:pt x="111251" y="180197"/>
                </a:lnTo>
                <a:lnTo>
                  <a:pt x="121856" y="177432"/>
                </a:lnTo>
                <a:lnTo>
                  <a:pt x="130937" y="172466"/>
                </a:lnTo>
                <a:lnTo>
                  <a:pt x="161712" y="162149"/>
                </a:lnTo>
                <a:lnTo>
                  <a:pt x="195024" y="161655"/>
                </a:lnTo>
                <a:lnTo>
                  <a:pt x="270824" y="161655"/>
                </a:lnTo>
                <a:lnTo>
                  <a:pt x="270160" y="158623"/>
                </a:lnTo>
                <a:lnTo>
                  <a:pt x="220170" y="132254"/>
                </a:lnTo>
                <a:lnTo>
                  <a:pt x="200860" y="128025"/>
                </a:lnTo>
                <a:lnTo>
                  <a:pt x="179705" y="126619"/>
                </a:lnTo>
                <a:close/>
              </a:path>
              <a:path w="361314" h="407035">
                <a:moveTo>
                  <a:pt x="295740" y="95091"/>
                </a:moveTo>
                <a:lnTo>
                  <a:pt x="191727" y="95091"/>
                </a:lnTo>
                <a:lnTo>
                  <a:pt x="232544" y="102774"/>
                </a:lnTo>
                <a:lnTo>
                  <a:pt x="262894" y="115937"/>
                </a:lnTo>
                <a:lnTo>
                  <a:pt x="283971" y="126492"/>
                </a:lnTo>
                <a:lnTo>
                  <a:pt x="292010" y="131889"/>
                </a:lnTo>
                <a:lnTo>
                  <a:pt x="299323" y="134620"/>
                </a:lnTo>
                <a:lnTo>
                  <a:pt x="306706" y="133635"/>
                </a:lnTo>
                <a:lnTo>
                  <a:pt x="314959" y="127889"/>
                </a:lnTo>
                <a:lnTo>
                  <a:pt x="317823" y="118042"/>
                </a:lnTo>
                <a:lnTo>
                  <a:pt x="315198" y="109886"/>
                </a:lnTo>
                <a:lnTo>
                  <a:pt x="308834" y="103207"/>
                </a:lnTo>
                <a:lnTo>
                  <a:pt x="300481" y="97790"/>
                </a:lnTo>
                <a:lnTo>
                  <a:pt x="295740" y="95091"/>
                </a:lnTo>
                <a:close/>
              </a:path>
              <a:path w="361314" h="407035">
                <a:moveTo>
                  <a:pt x="176783" y="62992"/>
                </a:moveTo>
                <a:lnTo>
                  <a:pt x="120316" y="70866"/>
                </a:lnTo>
                <a:lnTo>
                  <a:pt x="60325" y="97790"/>
                </a:lnTo>
                <a:lnTo>
                  <a:pt x="43687" y="116586"/>
                </a:lnTo>
                <a:lnTo>
                  <a:pt x="43433" y="118999"/>
                </a:lnTo>
                <a:lnTo>
                  <a:pt x="43814" y="121412"/>
                </a:lnTo>
                <a:lnTo>
                  <a:pt x="44957" y="123952"/>
                </a:lnTo>
                <a:lnTo>
                  <a:pt x="49482" y="129988"/>
                </a:lnTo>
                <a:lnTo>
                  <a:pt x="56006" y="133381"/>
                </a:lnTo>
                <a:lnTo>
                  <a:pt x="64246" y="133203"/>
                </a:lnTo>
                <a:lnTo>
                  <a:pt x="73913" y="128524"/>
                </a:lnTo>
                <a:lnTo>
                  <a:pt x="139248" y="100978"/>
                </a:lnTo>
                <a:lnTo>
                  <a:pt x="191727" y="95091"/>
                </a:lnTo>
                <a:lnTo>
                  <a:pt x="295740" y="95091"/>
                </a:lnTo>
                <a:lnTo>
                  <a:pt x="282582" y="87602"/>
                </a:lnTo>
                <a:lnTo>
                  <a:pt x="254825" y="76104"/>
                </a:lnTo>
                <a:lnTo>
                  <a:pt x="218971" y="66750"/>
                </a:lnTo>
                <a:lnTo>
                  <a:pt x="176783" y="62992"/>
                </a:lnTo>
                <a:close/>
              </a:path>
              <a:path w="361314" h="407035">
                <a:moveTo>
                  <a:pt x="170561" y="0"/>
                </a:moveTo>
                <a:lnTo>
                  <a:pt x="94154" y="13255"/>
                </a:lnTo>
                <a:lnTo>
                  <a:pt x="55457" y="29521"/>
                </a:lnTo>
                <a:lnTo>
                  <a:pt x="16890" y="53086"/>
                </a:lnTo>
                <a:lnTo>
                  <a:pt x="0" y="76454"/>
                </a:lnTo>
                <a:lnTo>
                  <a:pt x="507" y="79248"/>
                </a:lnTo>
                <a:lnTo>
                  <a:pt x="2031" y="82042"/>
                </a:lnTo>
                <a:lnTo>
                  <a:pt x="6875" y="87207"/>
                </a:lnTo>
                <a:lnTo>
                  <a:pt x="13636" y="90598"/>
                </a:lnTo>
                <a:lnTo>
                  <a:pt x="21802" y="90632"/>
                </a:lnTo>
                <a:lnTo>
                  <a:pt x="48498" y="76104"/>
                </a:lnTo>
                <a:lnTo>
                  <a:pt x="95048" y="50714"/>
                </a:lnTo>
                <a:lnTo>
                  <a:pt x="154043" y="35438"/>
                </a:lnTo>
                <a:lnTo>
                  <a:pt x="312200" y="34919"/>
                </a:lnTo>
                <a:lnTo>
                  <a:pt x="305524" y="31111"/>
                </a:lnTo>
                <a:lnTo>
                  <a:pt x="263255" y="14065"/>
                </a:lnTo>
                <a:lnTo>
                  <a:pt x="218009" y="3258"/>
                </a:lnTo>
                <a:lnTo>
                  <a:pt x="170561" y="0"/>
                </a:lnTo>
                <a:close/>
              </a:path>
              <a:path w="361314" h="407035">
                <a:moveTo>
                  <a:pt x="312200" y="34919"/>
                </a:moveTo>
                <a:lnTo>
                  <a:pt x="206543" y="34919"/>
                </a:lnTo>
                <a:lnTo>
                  <a:pt x="251242" y="44183"/>
                </a:lnTo>
                <a:lnTo>
                  <a:pt x="286838" y="58251"/>
                </a:lnTo>
                <a:lnTo>
                  <a:pt x="312025" y="72148"/>
                </a:lnTo>
                <a:lnTo>
                  <a:pt x="325500" y="80899"/>
                </a:lnTo>
                <a:lnTo>
                  <a:pt x="332428" y="86024"/>
                </a:lnTo>
                <a:lnTo>
                  <a:pt x="340820" y="89614"/>
                </a:lnTo>
                <a:lnTo>
                  <a:pt x="349807" y="89989"/>
                </a:lnTo>
                <a:lnTo>
                  <a:pt x="358520" y="85471"/>
                </a:lnTo>
                <a:lnTo>
                  <a:pt x="361276" y="76104"/>
                </a:lnTo>
                <a:lnTo>
                  <a:pt x="358473" y="66659"/>
                </a:lnTo>
                <a:lnTo>
                  <a:pt x="352073" y="58521"/>
                </a:lnTo>
                <a:lnTo>
                  <a:pt x="344043" y="53086"/>
                </a:lnTo>
                <a:lnTo>
                  <a:pt x="312200" y="34919"/>
                </a:lnTo>
                <a:close/>
              </a:path>
            </a:pathLst>
          </a:custGeom>
          <a:solidFill>
            <a:srgbClr val="FFC000"/>
          </a:solidFill>
        </p:spPr>
        <p:txBody>
          <a:bodyPr wrap="square" lIns="0" tIns="0" rIns="0" bIns="0" rtlCol="0"/>
          <a:lstStyle/>
          <a:p>
            <a:endParaRPr/>
          </a:p>
        </p:txBody>
      </p:sp>
      <p:sp>
        <p:nvSpPr>
          <p:cNvPr id="35" name="object 35"/>
          <p:cNvSpPr/>
          <p:nvPr/>
        </p:nvSpPr>
        <p:spPr>
          <a:xfrm>
            <a:off x="1623186" y="2681477"/>
            <a:ext cx="360680" cy="360045"/>
          </a:xfrm>
          <a:custGeom>
            <a:avLst/>
            <a:gdLst/>
            <a:ahLst/>
            <a:cxnLst/>
            <a:rect l="l" t="t" r="r" b="b"/>
            <a:pathLst>
              <a:path w="360680" h="360044">
                <a:moveTo>
                  <a:pt x="209931" y="212725"/>
                </a:moveTo>
                <a:lnTo>
                  <a:pt x="159512" y="284988"/>
                </a:lnTo>
                <a:lnTo>
                  <a:pt x="205994" y="359791"/>
                </a:lnTo>
                <a:lnTo>
                  <a:pt x="206756" y="330073"/>
                </a:lnTo>
                <a:lnTo>
                  <a:pt x="226950" y="329213"/>
                </a:lnTo>
                <a:lnTo>
                  <a:pt x="254040" y="329213"/>
                </a:lnTo>
                <a:lnTo>
                  <a:pt x="268531" y="327590"/>
                </a:lnTo>
                <a:lnTo>
                  <a:pt x="280796" y="318516"/>
                </a:lnTo>
                <a:lnTo>
                  <a:pt x="283338" y="299007"/>
                </a:lnTo>
                <a:lnTo>
                  <a:pt x="284368" y="279892"/>
                </a:lnTo>
                <a:lnTo>
                  <a:pt x="282850" y="261705"/>
                </a:lnTo>
                <a:lnTo>
                  <a:pt x="277749" y="244983"/>
                </a:lnTo>
                <a:lnTo>
                  <a:pt x="209169" y="242443"/>
                </a:lnTo>
                <a:lnTo>
                  <a:pt x="209931" y="212725"/>
                </a:lnTo>
                <a:close/>
              </a:path>
              <a:path w="360680" h="360044">
                <a:moveTo>
                  <a:pt x="0" y="211327"/>
                </a:moveTo>
                <a:lnTo>
                  <a:pt x="22811" y="270525"/>
                </a:lnTo>
                <a:lnTo>
                  <a:pt x="45362" y="320805"/>
                </a:lnTo>
                <a:lnTo>
                  <a:pt x="102933" y="338629"/>
                </a:lnTo>
                <a:lnTo>
                  <a:pt x="152019" y="339851"/>
                </a:lnTo>
                <a:lnTo>
                  <a:pt x="152019" y="250951"/>
                </a:lnTo>
                <a:lnTo>
                  <a:pt x="67310" y="249174"/>
                </a:lnTo>
                <a:lnTo>
                  <a:pt x="53274" y="244796"/>
                </a:lnTo>
                <a:lnTo>
                  <a:pt x="38369" y="237870"/>
                </a:lnTo>
                <a:lnTo>
                  <a:pt x="21107" y="227135"/>
                </a:lnTo>
                <a:lnTo>
                  <a:pt x="0" y="211327"/>
                </a:lnTo>
                <a:close/>
              </a:path>
              <a:path w="360680" h="360044">
                <a:moveTo>
                  <a:pt x="254040" y="329213"/>
                </a:moveTo>
                <a:lnTo>
                  <a:pt x="226950" y="329213"/>
                </a:lnTo>
                <a:lnTo>
                  <a:pt x="249062" y="329771"/>
                </a:lnTo>
                <a:lnTo>
                  <a:pt x="254040" y="329213"/>
                </a:lnTo>
                <a:close/>
              </a:path>
              <a:path w="360680" h="360044">
                <a:moveTo>
                  <a:pt x="317373" y="120014"/>
                </a:moveTo>
                <a:lnTo>
                  <a:pt x="241935" y="167386"/>
                </a:lnTo>
                <a:lnTo>
                  <a:pt x="285750" y="240030"/>
                </a:lnTo>
                <a:lnTo>
                  <a:pt x="289468" y="254236"/>
                </a:lnTo>
                <a:lnTo>
                  <a:pt x="291463" y="270257"/>
                </a:lnTo>
                <a:lnTo>
                  <a:pt x="291572" y="290839"/>
                </a:lnTo>
                <a:lnTo>
                  <a:pt x="289432" y="317119"/>
                </a:lnTo>
                <a:lnTo>
                  <a:pt x="346614" y="240458"/>
                </a:lnTo>
                <a:lnTo>
                  <a:pt x="357977" y="220446"/>
                </a:lnTo>
                <a:lnTo>
                  <a:pt x="360552" y="202946"/>
                </a:lnTo>
                <a:lnTo>
                  <a:pt x="353520" y="183344"/>
                </a:lnTo>
                <a:lnTo>
                  <a:pt x="342392" y="162242"/>
                </a:lnTo>
                <a:lnTo>
                  <a:pt x="329549" y="140759"/>
                </a:lnTo>
                <a:lnTo>
                  <a:pt x="317373" y="120014"/>
                </a:lnTo>
                <a:close/>
              </a:path>
              <a:path w="360680" h="360044">
                <a:moveTo>
                  <a:pt x="8255" y="117983"/>
                </a:moveTo>
                <a:lnTo>
                  <a:pt x="33019" y="134493"/>
                </a:lnTo>
                <a:lnTo>
                  <a:pt x="23002" y="151979"/>
                </a:lnTo>
                <a:lnTo>
                  <a:pt x="10794" y="170370"/>
                </a:lnTo>
                <a:lnTo>
                  <a:pt x="2301" y="187999"/>
                </a:lnTo>
                <a:lnTo>
                  <a:pt x="34162" y="226822"/>
                </a:lnTo>
                <a:lnTo>
                  <a:pt x="67182" y="239775"/>
                </a:lnTo>
                <a:lnTo>
                  <a:pt x="105918" y="183134"/>
                </a:lnTo>
                <a:lnTo>
                  <a:pt x="123706" y="183134"/>
                </a:lnTo>
                <a:lnTo>
                  <a:pt x="96393" y="118491"/>
                </a:lnTo>
                <a:lnTo>
                  <a:pt x="8255" y="117983"/>
                </a:lnTo>
                <a:close/>
              </a:path>
              <a:path w="360680" h="360044">
                <a:moveTo>
                  <a:pt x="123706" y="183134"/>
                </a:moveTo>
                <a:lnTo>
                  <a:pt x="105918" y="183134"/>
                </a:lnTo>
                <a:lnTo>
                  <a:pt x="130682" y="199644"/>
                </a:lnTo>
                <a:lnTo>
                  <a:pt x="123706" y="183134"/>
                </a:lnTo>
                <a:close/>
              </a:path>
              <a:path w="360680" h="360044">
                <a:moveTo>
                  <a:pt x="243205" y="9271"/>
                </a:moveTo>
                <a:lnTo>
                  <a:pt x="241935" y="9271"/>
                </a:lnTo>
                <a:lnTo>
                  <a:pt x="240664" y="9398"/>
                </a:lnTo>
                <a:lnTo>
                  <a:pt x="223194" y="18468"/>
                </a:lnTo>
                <a:lnTo>
                  <a:pt x="206914" y="28527"/>
                </a:lnTo>
                <a:lnTo>
                  <a:pt x="192873" y="40133"/>
                </a:lnTo>
                <a:lnTo>
                  <a:pt x="182118" y="53848"/>
                </a:lnTo>
                <a:lnTo>
                  <a:pt x="219201" y="111633"/>
                </a:lnTo>
                <a:lnTo>
                  <a:pt x="194310" y="128016"/>
                </a:lnTo>
                <a:lnTo>
                  <a:pt x="282448" y="128016"/>
                </a:lnTo>
                <a:lnTo>
                  <a:pt x="310198" y="63500"/>
                </a:lnTo>
                <a:lnTo>
                  <a:pt x="292354" y="63500"/>
                </a:lnTo>
                <a:lnTo>
                  <a:pt x="280890" y="48599"/>
                </a:lnTo>
                <a:lnTo>
                  <a:pt x="269509" y="31257"/>
                </a:lnTo>
                <a:lnTo>
                  <a:pt x="257581" y="16511"/>
                </a:lnTo>
                <a:lnTo>
                  <a:pt x="244475" y="9398"/>
                </a:lnTo>
                <a:lnTo>
                  <a:pt x="243205" y="9271"/>
                </a:lnTo>
                <a:close/>
              </a:path>
              <a:path w="360680" h="360044">
                <a:moveTo>
                  <a:pt x="138937" y="0"/>
                </a:moveTo>
                <a:lnTo>
                  <a:pt x="100202" y="10033"/>
                </a:lnTo>
                <a:lnTo>
                  <a:pt x="77152" y="48101"/>
                </a:lnTo>
                <a:lnTo>
                  <a:pt x="66841" y="70933"/>
                </a:lnTo>
                <a:lnTo>
                  <a:pt x="56768" y="92837"/>
                </a:lnTo>
                <a:lnTo>
                  <a:pt x="138811" y="127635"/>
                </a:lnTo>
                <a:lnTo>
                  <a:pt x="173355" y="50164"/>
                </a:lnTo>
                <a:lnTo>
                  <a:pt x="182937" y="39016"/>
                </a:lnTo>
                <a:lnTo>
                  <a:pt x="195151" y="28035"/>
                </a:lnTo>
                <a:lnTo>
                  <a:pt x="211770" y="16339"/>
                </a:lnTo>
                <a:lnTo>
                  <a:pt x="234569" y="3048"/>
                </a:lnTo>
                <a:lnTo>
                  <a:pt x="202195" y="2125"/>
                </a:lnTo>
                <a:lnTo>
                  <a:pt x="155309" y="279"/>
                </a:lnTo>
                <a:lnTo>
                  <a:pt x="138937" y="0"/>
                </a:lnTo>
                <a:close/>
              </a:path>
              <a:path w="360680" h="360044">
                <a:moveTo>
                  <a:pt x="317245" y="47117"/>
                </a:moveTo>
                <a:lnTo>
                  <a:pt x="292354" y="63500"/>
                </a:lnTo>
                <a:lnTo>
                  <a:pt x="310198" y="63500"/>
                </a:lnTo>
                <a:lnTo>
                  <a:pt x="317245" y="47117"/>
                </a:lnTo>
                <a:close/>
              </a:path>
            </a:pathLst>
          </a:custGeom>
          <a:solidFill>
            <a:srgbClr val="FFC000"/>
          </a:solidFill>
        </p:spPr>
        <p:txBody>
          <a:bodyPr wrap="square" lIns="0" tIns="0" rIns="0" bIns="0" rtlCol="0"/>
          <a:lstStyle/>
          <a:p>
            <a:endParaRPr/>
          </a:p>
        </p:txBody>
      </p:sp>
      <p:sp>
        <p:nvSpPr>
          <p:cNvPr id="36" name="object 36"/>
          <p:cNvSpPr/>
          <p:nvPr/>
        </p:nvSpPr>
        <p:spPr>
          <a:xfrm>
            <a:off x="5297423" y="4221479"/>
            <a:ext cx="387350" cy="388620"/>
          </a:xfrm>
          <a:custGeom>
            <a:avLst/>
            <a:gdLst/>
            <a:ahLst/>
            <a:cxnLst/>
            <a:rect l="l" t="t" r="r" b="b"/>
            <a:pathLst>
              <a:path w="387350" h="388620">
                <a:moveTo>
                  <a:pt x="55625" y="264922"/>
                </a:moveTo>
                <a:lnTo>
                  <a:pt x="0" y="264922"/>
                </a:lnTo>
                <a:lnTo>
                  <a:pt x="0" y="388620"/>
                </a:lnTo>
                <a:lnTo>
                  <a:pt x="387096" y="388620"/>
                </a:lnTo>
                <a:lnTo>
                  <a:pt x="387096" y="332740"/>
                </a:lnTo>
                <a:lnTo>
                  <a:pt x="55625" y="332740"/>
                </a:lnTo>
                <a:lnTo>
                  <a:pt x="55625" y="264922"/>
                </a:lnTo>
                <a:close/>
              </a:path>
              <a:path w="387350" h="388620">
                <a:moveTo>
                  <a:pt x="387096" y="264922"/>
                </a:moveTo>
                <a:lnTo>
                  <a:pt x="331470" y="264922"/>
                </a:lnTo>
                <a:lnTo>
                  <a:pt x="331470" y="332740"/>
                </a:lnTo>
                <a:lnTo>
                  <a:pt x="387096" y="332740"/>
                </a:lnTo>
                <a:lnTo>
                  <a:pt x="387096" y="264922"/>
                </a:lnTo>
                <a:close/>
              </a:path>
              <a:path w="387350" h="388620">
                <a:moveTo>
                  <a:pt x="271017" y="206883"/>
                </a:moveTo>
                <a:lnTo>
                  <a:pt x="116077" y="206883"/>
                </a:lnTo>
                <a:lnTo>
                  <a:pt x="193548" y="313817"/>
                </a:lnTo>
                <a:lnTo>
                  <a:pt x="271017" y="206883"/>
                </a:lnTo>
                <a:close/>
              </a:path>
              <a:path w="387350" h="388620">
                <a:moveTo>
                  <a:pt x="237489" y="0"/>
                </a:moveTo>
                <a:lnTo>
                  <a:pt x="149605" y="0"/>
                </a:lnTo>
                <a:lnTo>
                  <a:pt x="149605" y="206883"/>
                </a:lnTo>
                <a:lnTo>
                  <a:pt x="237489" y="206883"/>
                </a:lnTo>
                <a:lnTo>
                  <a:pt x="237489" y="0"/>
                </a:lnTo>
                <a:close/>
              </a:path>
            </a:pathLst>
          </a:custGeom>
          <a:solidFill>
            <a:srgbClr val="FFC000"/>
          </a:solidFill>
        </p:spPr>
        <p:txBody>
          <a:bodyPr wrap="square" lIns="0" tIns="0" rIns="0" bIns="0" rtlCol="0"/>
          <a:lstStyle/>
          <a:p>
            <a:endParaRPr/>
          </a:p>
        </p:txBody>
      </p:sp>
      <p:sp>
        <p:nvSpPr>
          <p:cNvPr id="37" name="object 37"/>
          <p:cNvSpPr/>
          <p:nvPr/>
        </p:nvSpPr>
        <p:spPr>
          <a:xfrm>
            <a:off x="5324855" y="2665476"/>
            <a:ext cx="334010" cy="335280"/>
          </a:xfrm>
          <a:custGeom>
            <a:avLst/>
            <a:gdLst/>
            <a:ahLst/>
            <a:cxnLst/>
            <a:rect l="l" t="t" r="r" b="b"/>
            <a:pathLst>
              <a:path w="334010" h="335280">
                <a:moveTo>
                  <a:pt x="166878" y="0"/>
                </a:moveTo>
                <a:lnTo>
                  <a:pt x="122502" y="5988"/>
                </a:lnTo>
                <a:lnTo>
                  <a:pt x="82634" y="22888"/>
                </a:lnTo>
                <a:lnTo>
                  <a:pt x="48863" y="49101"/>
                </a:lnTo>
                <a:lnTo>
                  <a:pt x="22775" y="83029"/>
                </a:lnTo>
                <a:lnTo>
                  <a:pt x="5958" y="123075"/>
                </a:lnTo>
                <a:lnTo>
                  <a:pt x="0" y="167639"/>
                </a:lnTo>
                <a:lnTo>
                  <a:pt x="5958" y="212204"/>
                </a:lnTo>
                <a:lnTo>
                  <a:pt x="22775" y="252250"/>
                </a:lnTo>
                <a:lnTo>
                  <a:pt x="48863" y="286178"/>
                </a:lnTo>
                <a:lnTo>
                  <a:pt x="82634" y="312391"/>
                </a:lnTo>
                <a:lnTo>
                  <a:pt x="122502" y="329291"/>
                </a:lnTo>
                <a:lnTo>
                  <a:pt x="166878" y="335279"/>
                </a:lnTo>
                <a:lnTo>
                  <a:pt x="211253" y="329291"/>
                </a:lnTo>
                <a:lnTo>
                  <a:pt x="251121" y="312391"/>
                </a:lnTo>
                <a:lnTo>
                  <a:pt x="263520" y="302768"/>
                </a:lnTo>
                <a:lnTo>
                  <a:pt x="154559" y="302768"/>
                </a:lnTo>
                <a:lnTo>
                  <a:pt x="107563" y="289683"/>
                </a:lnTo>
                <a:lnTo>
                  <a:pt x="69199" y="261619"/>
                </a:lnTo>
                <a:lnTo>
                  <a:pt x="42812" y="221936"/>
                </a:lnTo>
                <a:lnTo>
                  <a:pt x="31750" y="173989"/>
                </a:lnTo>
                <a:lnTo>
                  <a:pt x="44577" y="173989"/>
                </a:lnTo>
                <a:lnTo>
                  <a:pt x="50546" y="168275"/>
                </a:lnTo>
                <a:lnTo>
                  <a:pt x="50546" y="154304"/>
                </a:lnTo>
                <a:lnTo>
                  <a:pt x="44577" y="148589"/>
                </a:lnTo>
                <a:lnTo>
                  <a:pt x="33020" y="148589"/>
                </a:lnTo>
                <a:lnTo>
                  <a:pt x="46755" y="105161"/>
                </a:lnTo>
                <a:lnTo>
                  <a:pt x="73374" y="69484"/>
                </a:lnTo>
                <a:lnTo>
                  <a:pt x="110136" y="44309"/>
                </a:lnTo>
                <a:lnTo>
                  <a:pt x="154305" y="32385"/>
                </a:lnTo>
                <a:lnTo>
                  <a:pt x="263356" y="32385"/>
                </a:lnTo>
                <a:lnTo>
                  <a:pt x="251121" y="22888"/>
                </a:lnTo>
                <a:lnTo>
                  <a:pt x="211253" y="5988"/>
                </a:lnTo>
                <a:lnTo>
                  <a:pt x="166878" y="0"/>
                </a:lnTo>
                <a:close/>
              </a:path>
              <a:path w="334010" h="335280">
                <a:moveTo>
                  <a:pt x="173990" y="285369"/>
                </a:moveTo>
                <a:lnTo>
                  <a:pt x="160147" y="285369"/>
                </a:lnTo>
                <a:lnTo>
                  <a:pt x="154559" y="291338"/>
                </a:lnTo>
                <a:lnTo>
                  <a:pt x="154559" y="302768"/>
                </a:lnTo>
                <a:lnTo>
                  <a:pt x="179705" y="302768"/>
                </a:lnTo>
                <a:lnTo>
                  <a:pt x="179705" y="291338"/>
                </a:lnTo>
                <a:lnTo>
                  <a:pt x="173990" y="285369"/>
                </a:lnTo>
                <a:close/>
              </a:path>
              <a:path w="334010" h="335280">
                <a:moveTo>
                  <a:pt x="263520" y="32512"/>
                </a:moveTo>
                <a:lnTo>
                  <a:pt x="179451" y="32512"/>
                </a:lnTo>
                <a:lnTo>
                  <a:pt x="224613" y="44807"/>
                </a:lnTo>
                <a:lnTo>
                  <a:pt x="261953" y="70961"/>
                </a:lnTo>
                <a:lnTo>
                  <a:pt x="288553" y="108021"/>
                </a:lnTo>
                <a:lnTo>
                  <a:pt x="301498" y="153035"/>
                </a:lnTo>
                <a:lnTo>
                  <a:pt x="289179" y="153035"/>
                </a:lnTo>
                <a:lnTo>
                  <a:pt x="283210" y="158750"/>
                </a:lnTo>
                <a:lnTo>
                  <a:pt x="283210" y="172847"/>
                </a:lnTo>
                <a:lnTo>
                  <a:pt x="289179" y="178562"/>
                </a:lnTo>
                <a:lnTo>
                  <a:pt x="301752" y="178562"/>
                </a:lnTo>
                <a:lnTo>
                  <a:pt x="289700" y="224811"/>
                </a:lnTo>
                <a:lnTo>
                  <a:pt x="263255" y="263001"/>
                </a:lnTo>
                <a:lnTo>
                  <a:pt x="225546" y="290022"/>
                </a:lnTo>
                <a:lnTo>
                  <a:pt x="179705" y="302768"/>
                </a:lnTo>
                <a:lnTo>
                  <a:pt x="263520" y="302768"/>
                </a:lnTo>
                <a:lnTo>
                  <a:pt x="284892" y="286178"/>
                </a:lnTo>
                <a:lnTo>
                  <a:pt x="310980" y="252250"/>
                </a:lnTo>
                <a:lnTo>
                  <a:pt x="327797" y="212204"/>
                </a:lnTo>
                <a:lnTo>
                  <a:pt x="333756" y="167639"/>
                </a:lnTo>
                <a:lnTo>
                  <a:pt x="327797" y="123075"/>
                </a:lnTo>
                <a:lnTo>
                  <a:pt x="310980" y="83029"/>
                </a:lnTo>
                <a:lnTo>
                  <a:pt x="284892" y="49101"/>
                </a:lnTo>
                <a:lnTo>
                  <a:pt x="263520" y="32512"/>
                </a:lnTo>
                <a:close/>
              </a:path>
              <a:path w="334010" h="335280">
                <a:moveTo>
                  <a:pt x="166878" y="49911"/>
                </a:moveTo>
                <a:lnTo>
                  <a:pt x="121590" y="59162"/>
                </a:lnTo>
                <a:lnTo>
                  <a:pt x="84613" y="84391"/>
                </a:lnTo>
                <a:lnTo>
                  <a:pt x="59686" y="121812"/>
                </a:lnTo>
                <a:lnTo>
                  <a:pt x="50546" y="167639"/>
                </a:lnTo>
                <a:lnTo>
                  <a:pt x="59686" y="213467"/>
                </a:lnTo>
                <a:lnTo>
                  <a:pt x="84613" y="250888"/>
                </a:lnTo>
                <a:lnTo>
                  <a:pt x="121590" y="276117"/>
                </a:lnTo>
                <a:lnTo>
                  <a:pt x="166878" y="285369"/>
                </a:lnTo>
                <a:lnTo>
                  <a:pt x="212165" y="276117"/>
                </a:lnTo>
                <a:lnTo>
                  <a:pt x="249142" y="250888"/>
                </a:lnTo>
                <a:lnTo>
                  <a:pt x="274069" y="213467"/>
                </a:lnTo>
                <a:lnTo>
                  <a:pt x="276295" y="202311"/>
                </a:lnTo>
                <a:lnTo>
                  <a:pt x="213614" y="202311"/>
                </a:lnTo>
                <a:lnTo>
                  <a:pt x="213360" y="202184"/>
                </a:lnTo>
                <a:lnTo>
                  <a:pt x="190947" y="187833"/>
                </a:lnTo>
                <a:lnTo>
                  <a:pt x="166878" y="187833"/>
                </a:lnTo>
                <a:lnTo>
                  <a:pt x="159101" y="186249"/>
                </a:lnTo>
                <a:lnTo>
                  <a:pt x="152765" y="181927"/>
                </a:lnTo>
                <a:lnTo>
                  <a:pt x="148500" y="175510"/>
                </a:lnTo>
                <a:lnTo>
                  <a:pt x="147065" y="168275"/>
                </a:lnTo>
                <a:lnTo>
                  <a:pt x="147033" y="158750"/>
                </a:lnTo>
                <a:lnTo>
                  <a:pt x="152400" y="151511"/>
                </a:lnTo>
                <a:lnTo>
                  <a:pt x="160020" y="148716"/>
                </a:lnTo>
                <a:lnTo>
                  <a:pt x="156464" y="100202"/>
                </a:lnTo>
                <a:lnTo>
                  <a:pt x="156464" y="99822"/>
                </a:lnTo>
                <a:lnTo>
                  <a:pt x="156718" y="99822"/>
                </a:lnTo>
                <a:lnTo>
                  <a:pt x="166878" y="79883"/>
                </a:lnTo>
                <a:lnTo>
                  <a:pt x="242534" y="79883"/>
                </a:lnTo>
                <a:lnTo>
                  <a:pt x="212165" y="59162"/>
                </a:lnTo>
                <a:lnTo>
                  <a:pt x="166878" y="49911"/>
                </a:lnTo>
                <a:close/>
              </a:path>
              <a:path w="334010" h="335280">
                <a:moveTo>
                  <a:pt x="213741" y="202184"/>
                </a:moveTo>
                <a:lnTo>
                  <a:pt x="231648" y="202311"/>
                </a:lnTo>
                <a:lnTo>
                  <a:pt x="213741" y="202184"/>
                </a:lnTo>
                <a:close/>
              </a:path>
              <a:path w="334010" h="335280">
                <a:moveTo>
                  <a:pt x="242534" y="79883"/>
                </a:moveTo>
                <a:lnTo>
                  <a:pt x="166878" y="79883"/>
                </a:lnTo>
                <a:lnTo>
                  <a:pt x="177038" y="99822"/>
                </a:lnTo>
                <a:lnTo>
                  <a:pt x="177292" y="99822"/>
                </a:lnTo>
                <a:lnTo>
                  <a:pt x="177292" y="100202"/>
                </a:lnTo>
                <a:lnTo>
                  <a:pt x="173736" y="148716"/>
                </a:lnTo>
                <a:lnTo>
                  <a:pt x="181356" y="151511"/>
                </a:lnTo>
                <a:lnTo>
                  <a:pt x="186722" y="158750"/>
                </a:lnTo>
                <a:lnTo>
                  <a:pt x="186690" y="170307"/>
                </a:lnTo>
                <a:lnTo>
                  <a:pt x="186436" y="171576"/>
                </a:lnTo>
                <a:lnTo>
                  <a:pt x="221488" y="187198"/>
                </a:lnTo>
                <a:lnTo>
                  <a:pt x="231648" y="202311"/>
                </a:lnTo>
                <a:lnTo>
                  <a:pt x="276295" y="202311"/>
                </a:lnTo>
                <a:lnTo>
                  <a:pt x="283210" y="167639"/>
                </a:lnTo>
                <a:lnTo>
                  <a:pt x="274069" y="121812"/>
                </a:lnTo>
                <a:lnTo>
                  <a:pt x="249142" y="84391"/>
                </a:lnTo>
                <a:lnTo>
                  <a:pt x="242534" y="79883"/>
                </a:lnTo>
                <a:close/>
              </a:path>
              <a:path w="334010" h="335280">
                <a:moveTo>
                  <a:pt x="181229" y="181610"/>
                </a:moveTo>
                <a:lnTo>
                  <a:pt x="177673" y="185420"/>
                </a:lnTo>
                <a:lnTo>
                  <a:pt x="172466" y="187833"/>
                </a:lnTo>
                <a:lnTo>
                  <a:pt x="190947" y="187833"/>
                </a:lnTo>
                <a:lnTo>
                  <a:pt x="181229" y="181610"/>
                </a:lnTo>
                <a:close/>
              </a:path>
              <a:path w="334010" h="335280">
                <a:moveTo>
                  <a:pt x="263356" y="32385"/>
                </a:moveTo>
                <a:lnTo>
                  <a:pt x="154305" y="32385"/>
                </a:lnTo>
                <a:lnTo>
                  <a:pt x="154305" y="43434"/>
                </a:lnTo>
                <a:lnTo>
                  <a:pt x="159893" y="49402"/>
                </a:lnTo>
                <a:lnTo>
                  <a:pt x="173863" y="49402"/>
                </a:lnTo>
                <a:lnTo>
                  <a:pt x="179451" y="43434"/>
                </a:lnTo>
                <a:lnTo>
                  <a:pt x="179451" y="32512"/>
                </a:lnTo>
                <a:lnTo>
                  <a:pt x="263520" y="32512"/>
                </a:lnTo>
                <a:lnTo>
                  <a:pt x="263356" y="32385"/>
                </a:lnTo>
                <a:close/>
              </a:path>
            </a:pathLst>
          </a:custGeom>
          <a:solidFill>
            <a:srgbClr val="FFC000"/>
          </a:solidFill>
        </p:spPr>
        <p:txBody>
          <a:bodyPr wrap="square" lIns="0" tIns="0" rIns="0" bIns="0" rtlCol="0"/>
          <a:lstStyle/>
          <a:p>
            <a:endParaRPr/>
          </a:p>
        </p:txBody>
      </p:sp>
      <p:sp>
        <p:nvSpPr>
          <p:cNvPr id="38" name="object 38"/>
          <p:cNvSpPr txBox="1">
            <a:spLocks noGrp="1"/>
          </p:cNvSpPr>
          <p:nvPr>
            <p:ph type="title"/>
          </p:nvPr>
        </p:nvSpPr>
        <p:spPr>
          <a:xfrm>
            <a:off x="501650" y="304800"/>
            <a:ext cx="7575550" cy="629018"/>
          </a:xfrm>
          <a:prstGeom prst="rect">
            <a:avLst/>
          </a:prstGeom>
        </p:spPr>
        <p:txBody>
          <a:bodyPr vert="horz" wrap="square" lIns="0" tIns="13335" rIns="0" bIns="0" rtlCol="0">
            <a:spAutoFit/>
          </a:bodyPr>
          <a:lstStyle/>
          <a:p>
            <a:pPr marL="12700">
              <a:lnSpc>
                <a:spcPct val="100000"/>
              </a:lnSpc>
              <a:spcBef>
                <a:spcPts val="105"/>
              </a:spcBef>
            </a:pPr>
            <a:r>
              <a:rPr sz="4000" spc="-350" dirty="0"/>
              <a:t>Các</a:t>
            </a:r>
            <a:r>
              <a:rPr sz="4000" spc="-150" dirty="0"/>
              <a:t> </a:t>
            </a:r>
            <a:r>
              <a:rPr sz="4000" spc="-415" dirty="0"/>
              <a:t>chủ</a:t>
            </a:r>
            <a:r>
              <a:rPr sz="4000" spc="-145" dirty="0"/>
              <a:t> </a:t>
            </a:r>
            <a:r>
              <a:rPr sz="4000" spc="-325" dirty="0"/>
              <a:t>thể</a:t>
            </a:r>
            <a:r>
              <a:rPr sz="4000" spc="-125" dirty="0"/>
              <a:t> </a:t>
            </a:r>
            <a:r>
              <a:rPr sz="4000" spc="-220" dirty="0"/>
              <a:t>tại</a:t>
            </a:r>
            <a:r>
              <a:rPr sz="4000" spc="-155" dirty="0"/>
              <a:t> </a:t>
            </a:r>
            <a:r>
              <a:rPr sz="4000" spc="-90" dirty="0"/>
              <a:t>địa</a:t>
            </a:r>
            <a:r>
              <a:rPr sz="4000" spc="-235" dirty="0"/>
              <a:t> </a:t>
            </a:r>
            <a:r>
              <a:rPr sz="4000" spc="-305" dirty="0"/>
              <a:t>phương</a:t>
            </a:r>
          </a:p>
        </p:txBody>
      </p:sp>
      <p:grpSp>
        <p:nvGrpSpPr>
          <p:cNvPr id="39" name="object 8"/>
          <p:cNvGrpSpPr/>
          <p:nvPr/>
        </p:nvGrpSpPr>
        <p:grpSpPr>
          <a:xfrm>
            <a:off x="6675120" y="2362200"/>
            <a:ext cx="1478280" cy="1407160"/>
            <a:chOff x="1060703" y="2382011"/>
            <a:chExt cx="1478280" cy="1407160"/>
          </a:xfrm>
        </p:grpSpPr>
        <p:sp>
          <p:nvSpPr>
            <p:cNvPr id="40" name="object 9"/>
            <p:cNvSpPr/>
            <p:nvPr/>
          </p:nvSpPr>
          <p:spPr>
            <a:xfrm>
              <a:off x="1079753" y="2401061"/>
              <a:ext cx="1440180" cy="1369060"/>
            </a:xfrm>
            <a:custGeom>
              <a:avLst/>
              <a:gdLst/>
              <a:ahLst/>
              <a:cxnLst/>
              <a:rect l="l" t="t" r="r" b="b"/>
              <a:pathLst>
                <a:path w="1440180" h="1369060">
                  <a:moveTo>
                    <a:pt x="1319148" y="0"/>
                  </a:moveTo>
                  <a:lnTo>
                    <a:pt x="121018" y="0"/>
                  </a:lnTo>
                  <a:lnTo>
                    <a:pt x="73911" y="9517"/>
                  </a:lnTo>
                  <a:lnTo>
                    <a:pt x="35444" y="35464"/>
                  </a:lnTo>
                  <a:lnTo>
                    <a:pt x="9509" y="73937"/>
                  </a:lnTo>
                  <a:lnTo>
                    <a:pt x="0" y="121030"/>
                  </a:lnTo>
                  <a:lnTo>
                    <a:pt x="0" y="1247520"/>
                  </a:lnTo>
                  <a:lnTo>
                    <a:pt x="9509" y="1294614"/>
                  </a:lnTo>
                  <a:lnTo>
                    <a:pt x="35444" y="1333087"/>
                  </a:lnTo>
                  <a:lnTo>
                    <a:pt x="73911" y="1359034"/>
                  </a:lnTo>
                  <a:lnTo>
                    <a:pt x="121018" y="1368552"/>
                  </a:lnTo>
                  <a:lnTo>
                    <a:pt x="1319148" y="1368552"/>
                  </a:lnTo>
                  <a:lnTo>
                    <a:pt x="1366242" y="1359034"/>
                  </a:lnTo>
                  <a:lnTo>
                    <a:pt x="1404715" y="1333087"/>
                  </a:lnTo>
                  <a:lnTo>
                    <a:pt x="1430662" y="1294614"/>
                  </a:lnTo>
                  <a:lnTo>
                    <a:pt x="1440180" y="1247520"/>
                  </a:lnTo>
                  <a:lnTo>
                    <a:pt x="1440180" y="121030"/>
                  </a:lnTo>
                  <a:lnTo>
                    <a:pt x="1430662" y="73937"/>
                  </a:lnTo>
                  <a:lnTo>
                    <a:pt x="1404715" y="35464"/>
                  </a:lnTo>
                  <a:lnTo>
                    <a:pt x="1366242" y="9517"/>
                  </a:lnTo>
                  <a:lnTo>
                    <a:pt x="1319148" y="0"/>
                  </a:lnTo>
                  <a:close/>
                </a:path>
              </a:pathLst>
            </a:custGeom>
            <a:solidFill>
              <a:srgbClr val="B7DEE8">
                <a:alpha val="70979"/>
              </a:srgbClr>
            </a:solidFill>
          </p:spPr>
          <p:txBody>
            <a:bodyPr wrap="square" lIns="0" tIns="0" rIns="0" bIns="0" rtlCol="0"/>
            <a:lstStyle/>
            <a:p>
              <a:endParaRPr/>
            </a:p>
          </p:txBody>
        </p:sp>
        <p:sp>
          <p:nvSpPr>
            <p:cNvPr id="41" name="object 10"/>
            <p:cNvSpPr/>
            <p:nvPr/>
          </p:nvSpPr>
          <p:spPr>
            <a:xfrm>
              <a:off x="1079753" y="2401061"/>
              <a:ext cx="1440180" cy="1369060"/>
            </a:xfrm>
            <a:custGeom>
              <a:avLst/>
              <a:gdLst/>
              <a:ahLst/>
              <a:cxnLst/>
              <a:rect l="l" t="t" r="r" b="b"/>
              <a:pathLst>
                <a:path w="1440180" h="1369060">
                  <a:moveTo>
                    <a:pt x="0" y="121030"/>
                  </a:moveTo>
                  <a:lnTo>
                    <a:pt x="9509" y="73937"/>
                  </a:lnTo>
                  <a:lnTo>
                    <a:pt x="35444" y="35464"/>
                  </a:lnTo>
                  <a:lnTo>
                    <a:pt x="73911" y="9517"/>
                  </a:lnTo>
                  <a:lnTo>
                    <a:pt x="121018" y="0"/>
                  </a:lnTo>
                  <a:lnTo>
                    <a:pt x="1319148" y="0"/>
                  </a:lnTo>
                  <a:lnTo>
                    <a:pt x="1366242" y="9517"/>
                  </a:lnTo>
                  <a:lnTo>
                    <a:pt x="1404715" y="35464"/>
                  </a:lnTo>
                  <a:lnTo>
                    <a:pt x="1430662" y="73937"/>
                  </a:lnTo>
                  <a:lnTo>
                    <a:pt x="1440180" y="121030"/>
                  </a:lnTo>
                  <a:lnTo>
                    <a:pt x="1440180" y="1247520"/>
                  </a:lnTo>
                  <a:lnTo>
                    <a:pt x="1430662" y="1294614"/>
                  </a:lnTo>
                  <a:lnTo>
                    <a:pt x="1404715" y="1333087"/>
                  </a:lnTo>
                  <a:lnTo>
                    <a:pt x="1366242" y="1359034"/>
                  </a:lnTo>
                  <a:lnTo>
                    <a:pt x="1319148" y="1368552"/>
                  </a:lnTo>
                  <a:lnTo>
                    <a:pt x="121018" y="1368552"/>
                  </a:lnTo>
                  <a:lnTo>
                    <a:pt x="73911" y="1359034"/>
                  </a:lnTo>
                  <a:lnTo>
                    <a:pt x="35444" y="1333087"/>
                  </a:lnTo>
                  <a:lnTo>
                    <a:pt x="9509" y="1294614"/>
                  </a:lnTo>
                  <a:lnTo>
                    <a:pt x="0" y="1247520"/>
                  </a:lnTo>
                  <a:lnTo>
                    <a:pt x="0" y="121030"/>
                  </a:lnTo>
                  <a:close/>
                </a:path>
              </a:pathLst>
            </a:custGeom>
            <a:ln w="38100">
              <a:solidFill>
                <a:srgbClr val="0D7EB7"/>
              </a:solidFill>
            </a:ln>
          </p:spPr>
          <p:txBody>
            <a:bodyPr wrap="square" lIns="0" tIns="0" rIns="0" bIns="0" rtlCol="0"/>
            <a:lstStyle/>
            <a:p>
              <a:endParaRPr/>
            </a:p>
          </p:txBody>
        </p:sp>
      </p:grpSp>
      <p:sp>
        <p:nvSpPr>
          <p:cNvPr id="42" name="TextBox 41"/>
          <p:cNvSpPr txBox="1"/>
          <p:nvPr/>
        </p:nvSpPr>
        <p:spPr>
          <a:xfrm>
            <a:off x="6781800" y="3000756"/>
            <a:ext cx="1295400" cy="584775"/>
          </a:xfrm>
          <a:prstGeom prst="rect">
            <a:avLst/>
          </a:prstGeom>
          <a:noFill/>
        </p:spPr>
        <p:txBody>
          <a:bodyPr wrap="square" rtlCol="0">
            <a:spAutoFit/>
          </a:bodyPr>
          <a:lstStyle/>
          <a:p>
            <a:pPr algn="ctr"/>
            <a:r>
              <a:rPr lang="en-SG" sz="1600" dirty="0" err="1" smtClean="0"/>
              <a:t>Sở</a:t>
            </a:r>
            <a:r>
              <a:rPr lang="en-SG" sz="1600" dirty="0" smtClean="0"/>
              <a:t> </a:t>
            </a:r>
            <a:r>
              <a:rPr lang="en-SG" sz="1600" dirty="0" err="1" smtClean="0"/>
              <a:t>Xây</a:t>
            </a:r>
            <a:r>
              <a:rPr lang="en-SG" sz="1600" dirty="0" smtClean="0"/>
              <a:t> </a:t>
            </a:r>
            <a:r>
              <a:rPr lang="en-SG" sz="1600" dirty="0" err="1" smtClean="0"/>
              <a:t>dựng</a:t>
            </a:r>
            <a:endParaRPr lang="en-US" sz="1600" dirty="0"/>
          </a:p>
        </p:txBody>
      </p:sp>
      <p:grpSp>
        <p:nvGrpSpPr>
          <p:cNvPr id="43" name="object 16"/>
          <p:cNvGrpSpPr/>
          <p:nvPr/>
        </p:nvGrpSpPr>
        <p:grpSpPr>
          <a:xfrm>
            <a:off x="7239000" y="2533649"/>
            <a:ext cx="346938" cy="361951"/>
            <a:chOff x="6612635" y="2129027"/>
            <a:chExt cx="693420" cy="693420"/>
          </a:xfrm>
        </p:grpSpPr>
        <p:sp>
          <p:nvSpPr>
            <p:cNvPr id="44" name="object 17"/>
            <p:cNvSpPr/>
            <p:nvPr/>
          </p:nvSpPr>
          <p:spPr>
            <a:xfrm>
              <a:off x="6612635" y="2129027"/>
              <a:ext cx="693420" cy="693420"/>
            </a:xfrm>
            <a:custGeom>
              <a:avLst/>
              <a:gdLst/>
              <a:ahLst/>
              <a:cxnLst/>
              <a:rect l="l" t="t" r="r" b="b"/>
              <a:pathLst>
                <a:path w="693420" h="693419">
                  <a:moveTo>
                    <a:pt x="346710" y="0"/>
                  </a:moveTo>
                  <a:lnTo>
                    <a:pt x="299656" y="3164"/>
                  </a:lnTo>
                  <a:lnTo>
                    <a:pt x="254529" y="12382"/>
                  </a:lnTo>
                  <a:lnTo>
                    <a:pt x="211740" y="27241"/>
                  </a:lnTo>
                  <a:lnTo>
                    <a:pt x="171703" y="47328"/>
                  </a:lnTo>
                  <a:lnTo>
                    <a:pt x="134831" y="72231"/>
                  </a:lnTo>
                  <a:lnTo>
                    <a:pt x="101536" y="101536"/>
                  </a:lnTo>
                  <a:lnTo>
                    <a:pt x="72231" y="134831"/>
                  </a:lnTo>
                  <a:lnTo>
                    <a:pt x="47328" y="171704"/>
                  </a:lnTo>
                  <a:lnTo>
                    <a:pt x="27241" y="211740"/>
                  </a:lnTo>
                  <a:lnTo>
                    <a:pt x="12382" y="254529"/>
                  </a:lnTo>
                  <a:lnTo>
                    <a:pt x="3164" y="299656"/>
                  </a:lnTo>
                  <a:lnTo>
                    <a:pt x="0" y="346710"/>
                  </a:lnTo>
                  <a:lnTo>
                    <a:pt x="3164" y="393763"/>
                  </a:lnTo>
                  <a:lnTo>
                    <a:pt x="12382" y="438890"/>
                  </a:lnTo>
                  <a:lnTo>
                    <a:pt x="27241" y="481679"/>
                  </a:lnTo>
                  <a:lnTo>
                    <a:pt x="47328" y="521716"/>
                  </a:lnTo>
                  <a:lnTo>
                    <a:pt x="72231" y="558588"/>
                  </a:lnTo>
                  <a:lnTo>
                    <a:pt x="101536" y="591883"/>
                  </a:lnTo>
                  <a:lnTo>
                    <a:pt x="134831" y="621188"/>
                  </a:lnTo>
                  <a:lnTo>
                    <a:pt x="171703" y="646091"/>
                  </a:lnTo>
                  <a:lnTo>
                    <a:pt x="211740" y="666178"/>
                  </a:lnTo>
                  <a:lnTo>
                    <a:pt x="254529" y="681037"/>
                  </a:lnTo>
                  <a:lnTo>
                    <a:pt x="299656" y="690255"/>
                  </a:lnTo>
                  <a:lnTo>
                    <a:pt x="346710" y="693420"/>
                  </a:lnTo>
                  <a:lnTo>
                    <a:pt x="393763" y="690255"/>
                  </a:lnTo>
                  <a:lnTo>
                    <a:pt x="438890" y="681037"/>
                  </a:lnTo>
                  <a:lnTo>
                    <a:pt x="481679" y="666178"/>
                  </a:lnTo>
                  <a:lnTo>
                    <a:pt x="521716" y="646091"/>
                  </a:lnTo>
                  <a:lnTo>
                    <a:pt x="558588" y="621188"/>
                  </a:lnTo>
                  <a:lnTo>
                    <a:pt x="591883" y="591883"/>
                  </a:lnTo>
                  <a:lnTo>
                    <a:pt x="621188" y="558588"/>
                  </a:lnTo>
                  <a:lnTo>
                    <a:pt x="646091" y="521715"/>
                  </a:lnTo>
                  <a:lnTo>
                    <a:pt x="666178" y="481679"/>
                  </a:lnTo>
                  <a:lnTo>
                    <a:pt x="681037" y="438890"/>
                  </a:lnTo>
                  <a:lnTo>
                    <a:pt x="690255" y="393763"/>
                  </a:lnTo>
                  <a:lnTo>
                    <a:pt x="693420" y="346710"/>
                  </a:lnTo>
                  <a:lnTo>
                    <a:pt x="690255" y="299656"/>
                  </a:lnTo>
                  <a:lnTo>
                    <a:pt x="681037" y="254529"/>
                  </a:lnTo>
                  <a:lnTo>
                    <a:pt x="666178" y="211740"/>
                  </a:lnTo>
                  <a:lnTo>
                    <a:pt x="646091" y="171703"/>
                  </a:lnTo>
                  <a:lnTo>
                    <a:pt x="621188" y="134831"/>
                  </a:lnTo>
                  <a:lnTo>
                    <a:pt x="591883" y="101536"/>
                  </a:lnTo>
                  <a:lnTo>
                    <a:pt x="558588" y="72231"/>
                  </a:lnTo>
                  <a:lnTo>
                    <a:pt x="521715" y="47328"/>
                  </a:lnTo>
                  <a:lnTo>
                    <a:pt x="481679" y="27241"/>
                  </a:lnTo>
                  <a:lnTo>
                    <a:pt x="438890" y="12382"/>
                  </a:lnTo>
                  <a:lnTo>
                    <a:pt x="393763" y="3164"/>
                  </a:lnTo>
                  <a:lnTo>
                    <a:pt x="346710" y="0"/>
                  </a:lnTo>
                  <a:close/>
                </a:path>
              </a:pathLst>
            </a:custGeom>
            <a:solidFill>
              <a:srgbClr val="006FC0"/>
            </a:solidFill>
          </p:spPr>
          <p:txBody>
            <a:bodyPr wrap="square" lIns="0" tIns="0" rIns="0" bIns="0" rtlCol="0"/>
            <a:lstStyle/>
            <a:p>
              <a:endParaRPr/>
            </a:p>
          </p:txBody>
        </p:sp>
        <p:sp>
          <p:nvSpPr>
            <p:cNvPr id="45" name="object 18"/>
            <p:cNvSpPr/>
            <p:nvPr/>
          </p:nvSpPr>
          <p:spPr>
            <a:xfrm>
              <a:off x="6772655" y="2281427"/>
              <a:ext cx="388620" cy="355600"/>
            </a:xfrm>
            <a:custGeom>
              <a:avLst/>
              <a:gdLst/>
              <a:ahLst/>
              <a:cxnLst/>
              <a:rect l="l" t="t" r="r" b="b"/>
              <a:pathLst>
                <a:path w="388620" h="355600">
                  <a:moveTo>
                    <a:pt x="340487" y="66167"/>
                  </a:moveTo>
                  <a:lnTo>
                    <a:pt x="48133" y="66167"/>
                  </a:lnTo>
                  <a:lnTo>
                    <a:pt x="29414" y="69957"/>
                  </a:lnTo>
                  <a:lnTo>
                    <a:pt x="14112" y="80295"/>
                  </a:lnTo>
                  <a:lnTo>
                    <a:pt x="3788" y="95634"/>
                  </a:lnTo>
                  <a:lnTo>
                    <a:pt x="0" y="114426"/>
                  </a:lnTo>
                  <a:lnTo>
                    <a:pt x="0" y="204977"/>
                  </a:lnTo>
                  <a:lnTo>
                    <a:pt x="148463" y="204977"/>
                  </a:lnTo>
                  <a:lnTo>
                    <a:pt x="148463" y="219201"/>
                  </a:lnTo>
                  <a:lnTo>
                    <a:pt x="0" y="219201"/>
                  </a:lnTo>
                  <a:lnTo>
                    <a:pt x="0" y="306959"/>
                  </a:lnTo>
                  <a:lnTo>
                    <a:pt x="3788" y="325677"/>
                  </a:lnTo>
                  <a:lnTo>
                    <a:pt x="14112" y="340979"/>
                  </a:lnTo>
                  <a:lnTo>
                    <a:pt x="29414" y="351303"/>
                  </a:lnTo>
                  <a:lnTo>
                    <a:pt x="48133" y="355092"/>
                  </a:lnTo>
                  <a:lnTo>
                    <a:pt x="340487" y="355092"/>
                  </a:lnTo>
                  <a:lnTo>
                    <a:pt x="359205" y="351303"/>
                  </a:lnTo>
                  <a:lnTo>
                    <a:pt x="374507" y="340979"/>
                  </a:lnTo>
                  <a:lnTo>
                    <a:pt x="384831" y="325677"/>
                  </a:lnTo>
                  <a:lnTo>
                    <a:pt x="388620" y="306959"/>
                  </a:lnTo>
                  <a:lnTo>
                    <a:pt x="388620" y="232918"/>
                  </a:lnTo>
                  <a:lnTo>
                    <a:pt x="168528" y="232918"/>
                  </a:lnTo>
                  <a:lnTo>
                    <a:pt x="165480" y="229743"/>
                  </a:lnTo>
                  <a:lnTo>
                    <a:pt x="165480" y="194437"/>
                  </a:lnTo>
                  <a:lnTo>
                    <a:pt x="168528" y="191262"/>
                  </a:lnTo>
                  <a:lnTo>
                    <a:pt x="388620" y="191262"/>
                  </a:lnTo>
                  <a:lnTo>
                    <a:pt x="388620" y="114426"/>
                  </a:lnTo>
                  <a:lnTo>
                    <a:pt x="384831" y="95634"/>
                  </a:lnTo>
                  <a:lnTo>
                    <a:pt x="374507" y="80295"/>
                  </a:lnTo>
                  <a:lnTo>
                    <a:pt x="359205" y="69957"/>
                  </a:lnTo>
                  <a:lnTo>
                    <a:pt x="340487" y="66167"/>
                  </a:lnTo>
                  <a:close/>
                </a:path>
                <a:path w="388620" h="355600">
                  <a:moveTo>
                    <a:pt x="388620" y="191262"/>
                  </a:moveTo>
                  <a:lnTo>
                    <a:pt x="214502" y="191262"/>
                  </a:lnTo>
                  <a:lnTo>
                    <a:pt x="217550" y="194437"/>
                  </a:lnTo>
                  <a:lnTo>
                    <a:pt x="217550" y="229743"/>
                  </a:lnTo>
                  <a:lnTo>
                    <a:pt x="214502" y="232918"/>
                  </a:lnTo>
                  <a:lnTo>
                    <a:pt x="388620" y="232918"/>
                  </a:lnTo>
                  <a:lnTo>
                    <a:pt x="388620" y="219201"/>
                  </a:lnTo>
                  <a:lnTo>
                    <a:pt x="238251" y="219201"/>
                  </a:lnTo>
                  <a:lnTo>
                    <a:pt x="238251" y="204977"/>
                  </a:lnTo>
                  <a:lnTo>
                    <a:pt x="388620" y="204977"/>
                  </a:lnTo>
                  <a:lnTo>
                    <a:pt x="388620" y="191262"/>
                  </a:lnTo>
                  <a:close/>
                </a:path>
                <a:path w="388620" h="355600">
                  <a:moveTo>
                    <a:pt x="259715" y="0"/>
                  </a:moveTo>
                  <a:lnTo>
                    <a:pt x="123444" y="0"/>
                  </a:lnTo>
                  <a:lnTo>
                    <a:pt x="116459" y="6985"/>
                  </a:lnTo>
                  <a:lnTo>
                    <a:pt x="116459" y="66167"/>
                  </a:lnTo>
                  <a:lnTo>
                    <a:pt x="145669" y="66167"/>
                  </a:lnTo>
                  <a:lnTo>
                    <a:pt x="145669" y="32893"/>
                  </a:lnTo>
                  <a:lnTo>
                    <a:pt x="149987" y="28701"/>
                  </a:lnTo>
                  <a:lnTo>
                    <a:pt x="266700" y="28701"/>
                  </a:lnTo>
                  <a:lnTo>
                    <a:pt x="266700" y="6985"/>
                  </a:lnTo>
                  <a:lnTo>
                    <a:pt x="259715" y="0"/>
                  </a:lnTo>
                  <a:close/>
                </a:path>
                <a:path w="388620" h="355600">
                  <a:moveTo>
                    <a:pt x="266700" y="28701"/>
                  </a:moveTo>
                  <a:lnTo>
                    <a:pt x="233934" y="28701"/>
                  </a:lnTo>
                  <a:lnTo>
                    <a:pt x="238251" y="32893"/>
                  </a:lnTo>
                  <a:lnTo>
                    <a:pt x="238251" y="66167"/>
                  </a:lnTo>
                  <a:lnTo>
                    <a:pt x="266700" y="66167"/>
                  </a:lnTo>
                  <a:lnTo>
                    <a:pt x="266700" y="28701"/>
                  </a:lnTo>
                  <a:close/>
                </a:path>
              </a:pathLst>
            </a:custGeom>
            <a:solidFill>
              <a:srgbClr val="FFFFFF"/>
            </a:solidFill>
          </p:spPr>
          <p:txBody>
            <a:bodyPr wrap="square" lIns="0" tIns="0" rIns="0" bIns="0" rtlCol="0"/>
            <a:lstStyle/>
            <a:p>
              <a:endParaRPr/>
            </a:p>
          </p:txBody>
        </p:sp>
      </p:grpSp>
      <p:sp>
        <p:nvSpPr>
          <p:cNvPr id="46" name="object 11"/>
          <p:cNvSpPr/>
          <p:nvPr/>
        </p:nvSpPr>
        <p:spPr>
          <a:xfrm>
            <a:off x="6713220" y="4038600"/>
            <a:ext cx="1440180" cy="1367155"/>
          </a:xfrm>
          <a:custGeom>
            <a:avLst/>
            <a:gdLst/>
            <a:ahLst/>
            <a:cxnLst/>
            <a:rect l="l" t="t" r="r" b="b"/>
            <a:pathLst>
              <a:path w="1440180" h="1367154">
                <a:moveTo>
                  <a:pt x="0" y="120904"/>
                </a:moveTo>
                <a:lnTo>
                  <a:pt x="9500" y="73830"/>
                </a:lnTo>
                <a:lnTo>
                  <a:pt x="35409" y="35401"/>
                </a:lnTo>
                <a:lnTo>
                  <a:pt x="73836" y="9497"/>
                </a:lnTo>
                <a:lnTo>
                  <a:pt x="120891" y="0"/>
                </a:lnTo>
                <a:lnTo>
                  <a:pt x="1319276" y="0"/>
                </a:lnTo>
                <a:lnTo>
                  <a:pt x="1366349" y="9497"/>
                </a:lnTo>
                <a:lnTo>
                  <a:pt x="1404778" y="35401"/>
                </a:lnTo>
                <a:lnTo>
                  <a:pt x="1430682" y="73830"/>
                </a:lnTo>
                <a:lnTo>
                  <a:pt x="1440180" y="120904"/>
                </a:lnTo>
                <a:lnTo>
                  <a:pt x="1440180" y="1246124"/>
                </a:lnTo>
                <a:lnTo>
                  <a:pt x="1430682" y="1293197"/>
                </a:lnTo>
                <a:lnTo>
                  <a:pt x="1404778" y="1331626"/>
                </a:lnTo>
                <a:lnTo>
                  <a:pt x="1366349" y="1357530"/>
                </a:lnTo>
                <a:lnTo>
                  <a:pt x="1319276" y="1367028"/>
                </a:lnTo>
                <a:lnTo>
                  <a:pt x="120891" y="1367028"/>
                </a:lnTo>
                <a:lnTo>
                  <a:pt x="73836" y="1357530"/>
                </a:lnTo>
                <a:lnTo>
                  <a:pt x="35409" y="1331626"/>
                </a:lnTo>
                <a:lnTo>
                  <a:pt x="9500" y="1293197"/>
                </a:lnTo>
                <a:lnTo>
                  <a:pt x="0" y="1246124"/>
                </a:lnTo>
                <a:lnTo>
                  <a:pt x="0" y="120904"/>
                </a:lnTo>
                <a:close/>
              </a:path>
            </a:pathLst>
          </a:custGeom>
          <a:ln w="38100">
            <a:solidFill>
              <a:srgbClr val="B8D433"/>
            </a:solidFill>
          </a:ln>
        </p:spPr>
        <p:txBody>
          <a:bodyPr wrap="square" lIns="0" tIns="0" rIns="0" bIns="0" rtlCol="0"/>
          <a:lstStyle/>
          <a:p>
            <a:endParaRPr/>
          </a:p>
        </p:txBody>
      </p:sp>
      <p:sp>
        <p:nvSpPr>
          <p:cNvPr id="47" name="TextBox 46"/>
          <p:cNvSpPr txBox="1"/>
          <p:nvPr/>
        </p:nvSpPr>
        <p:spPr>
          <a:xfrm>
            <a:off x="6781800" y="4749225"/>
            <a:ext cx="1295400" cy="584775"/>
          </a:xfrm>
          <a:prstGeom prst="rect">
            <a:avLst/>
          </a:prstGeom>
          <a:noFill/>
        </p:spPr>
        <p:txBody>
          <a:bodyPr wrap="square" rtlCol="0">
            <a:spAutoFit/>
          </a:bodyPr>
          <a:lstStyle/>
          <a:p>
            <a:pPr algn="ctr"/>
            <a:r>
              <a:rPr lang="en-SG" sz="1600" dirty="0" err="1" smtClean="0"/>
              <a:t>Sở</a:t>
            </a:r>
            <a:r>
              <a:rPr lang="en-SG" sz="1600" dirty="0" smtClean="0"/>
              <a:t> </a:t>
            </a:r>
            <a:r>
              <a:rPr lang="en-SG" sz="1600" dirty="0" err="1" smtClean="0"/>
              <a:t>Tài</a:t>
            </a:r>
            <a:r>
              <a:rPr lang="en-SG" sz="1600" dirty="0" smtClean="0"/>
              <a:t> </a:t>
            </a:r>
            <a:r>
              <a:rPr lang="en-SG" sz="1600" dirty="0" err="1" smtClean="0"/>
              <a:t>chỉnh</a:t>
            </a:r>
            <a:endParaRPr lang="en-US" sz="1600" dirty="0"/>
          </a:p>
        </p:txBody>
      </p:sp>
      <p:sp>
        <p:nvSpPr>
          <p:cNvPr id="48" name="object 15"/>
          <p:cNvSpPr/>
          <p:nvPr/>
        </p:nvSpPr>
        <p:spPr>
          <a:xfrm>
            <a:off x="7239000" y="4191000"/>
            <a:ext cx="384175" cy="394970"/>
          </a:xfrm>
          <a:custGeom>
            <a:avLst/>
            <a:gdLst/>
            <a:ahLst/>
            <a:cxnLst/>
            <a:rect l="l" t="t" r="r" b="b"/>
            <a:pathLst>
              <a:path w="384175" h="394970">
                <a:moveTo>
                  <a:pt x="21335" y="0"/>
                </a:moveTo>
                <a:lnTo>
                  <a:pt x="0" y="0"/>
                </a:lnTo>
                <a:lnTo>
                  <a:pt x="0" y="394715"/>
                </a:lnTo>
                <a:lnTo>
                  <a:pt x="384048" y="394715"/>
                </a:lnTo>
                <a:lnTo>
                  <a:pt x="384048" y="372744"/>
                </a:lnTo>
                <a:lnTo>
                  <a:pt x="21335" y="372744"/>
                </a:lnTo>
                <a:lnTo>
                  <a:pt x="21335" y="0"/>
                </a:lnTo>
                <a:close/>
              </a:path>
              <a:path w="384175" h="394970">
                <a:moveTo>
                  <a:pt x="103124" y="250444"/>
                </a:moveTo>
                <a:lnTo>
                  <a:pt x="47625" y="250444"/>
                </a:lnTo>
                <a:lnTo>
                  <a:pt x="47625" y="355726"/>
                </a:lnTo>
                <a:lnTo>
                  <a:pt x="103124" y="355726"/>
                </a:lnTo>
                <a:lnTo>
                  <a:pt x="103124" y="250444"/>
                </a:lnTo>
                <a:close/>
              </a:path>
              <a:path w="384175" h="394970">
                <a:moveTo>
                  <a:pt x="188468" y="206501"/>
                </a:moveTo>
                <a:lnTo>
                  <a:pt x="132969" y="206501"/>
                </a:lnTo>
                <a:lnTo>
                  <a:pt x="132969" y="355726"/>
                </a:lnTo>
                <a:lnTo>
                  <a:pt x="188468" y="355726"/>
                </a:lnTo>
                <a:lnTo>
                  <a:pt x="188468" y="206501"/>
                </a:lnTo>
                <a:close/>
              </a:path>
              <a:path w="384175" h="394970">
                <a:moveTo>
                  <a:pt x="273811" y="162686"/>
                </a:moveTo>
                <a:lnTo>
                  <a:pt x="218313" y="162686"/>
                </a:lnTo>
                <a:lnTo>
                  <a:pt x="218313" y="355726"/>
                </a:lnTo>
                <a:lnTo>
                  <a:pt x="273811" y="355726"/>
                </a:lnTo>
                <a:lnTo>
                  <a:pt x="273811" y="162686"/>
                </a:lnTo>
                <a:close/>
              </a:path>
              <a:path w="384175" h="394970">
                <a:moveTo>
                  <a:pt x="359155" y="118871"/>
                </a:moveTo>
                <a:lnTo>
                  <a:pt x="303656" y="118871"/>
                </a:lnTo>
                <a:lnTo>
                  <a:pt x="303656" y="355726"/>
                </a:lnTo>
                <a:lnTo>
                  <a:pt x="359155" y="355726"/>
                </a:lnTo>
                <a:lnTo>
                  <a:pt x="359155" y="118871"/>
                </a:lnTo>
                <a:close/>
              </a:path>
              <a:path w="384175" h="394970">
                <a:moveTo>
                  <a:pt x="275208" y="27431"/>
                </a:moveTo>
                <a:lnTo>
                  <a:pt x="284099" y="43179"/>
                </a:lnTo>
                <a:lnTo>
                  <a:pt x="46481" y="184150"/>
                </a:lnTo>
                <a:lnTo>
                  <a:pt x="64134" y="215645"/>
                </a:lnTo>
                <a:lnTo>
                  <a:pt x="301751" y="74675"/>
                </a:lnTo>
                <a:lnTo>
                  <a:pt x="318698" y="74675"/>
                </a:lnTo>
                <a:lnTo>
                  <a:pt x="341502" y="30098"/>
                </a:lnTo>
                <a:lnTo>
                  <a:pt x="275208" y="27431"/>
                </a:lnTo>
                <a:close/>
              </a:path>
              <a:path w="384175" h="394970">
                <a:moveTo>
                  <a:pt x="318698" y="74675"/>
                </a:moveTo>
                <a:lnTo>
                  <a:pt x="301751" y="74675"/>
                </a:lnTo>
                <a:lnTo>
                  <a:pt x="310642" y="90423"/>
                </a:lnTo>
                <a:lnTo>
                  <a:pt x="318698" y="74675"/>
                </a:lnTo>
                <a:close/>
              </a:path>
            </a:pathLst>
          </a:custGeom>
          <a:solidFill>
            <a:srgbClr val="0D7EB7"/>
          </a:solidFill>
        </p:spPr>
        <p:txBody>
          <a:bodyPr wrap="square" lIns="0" tIns="0" rIns="0" bIns="0" rtlCol="0"/>
          <a:lstStyle/>
          <a:p>
            <a:endParaRPr/>
          </a:p>
        </p:txBody>
      </p:sp>
      <p:sp>
        <p:nvSpPr>
          <p:cNvPr id="49" name="object 2"/>
          <p:cNvSpPr/>
          <p:nvPr/>
        </p:nvSpPr>
        <p:spPr>
          <a:xfrm>
            <a:off x="3810000" y="5410200"/>
            <a:ext cx="1440180" cy="1369060"/>
          </a:xfrm>
          <a:custGeom>
            <a:avLst/>
            <a:gdLst/>
            <a:ahLst/>
            <a:cxnLst/>
            <a:rect l="l" t="t" r="r" b="b"/>
            <a:pathLst>
              <a:path w="1440179" h="1369060">
                <a:moveTo>
                  <a:pt x="0" y="121030"/>
                </a:moveTo>
                <a:lnTo>
                  <a:pt x="9517" y="73937"/>
                </a:lnTo>
                <a:lnTo>
                  <a:pt x="35464" y="35464"/>
                </a:lnTo>
                <a:lnTo>
                  <a:pt x="73937" y="9517"/>
                </a:lnTo>
                <a:lnTo>
                  <a:pt x="121031" y="0"/>
                </a:lnTo>
                <a:lnTo>
                  <a:pt x="1319149" y="0"/>
                </a:lnTo>
                <a:lnTo>
                  <a:pt x="1366242" y="9517"/>
                </a:lnTo>
                <a:lnTo>
                  <a:pt x="1404715" y="35464"/>
                </a:lnTo>
                <a:lnTo>
                  <a:pt x="1430662" y="73937"/>
                </a:lnTo>
                <a:lnTo>
                  <a:pt x="1440180" y="121030"/>
                </a:lnTo>
                <a:lnTo>
                  <a:pt x="1440180" y="1247520"/>
                </a:lnTo>
                <a:lnTo>
                  <a:pt x="1430662" y="1294614"/>
                </a:lnTo>
                <a:lnTo>
                  <a:pt x="1404715" y="1333087"/>
                </a:lnTo>
                <a:lnTo>
                  <a:pt x="1366242" y="1359034"/>
                </a:lnTo>
                <a:lnTo>
                  <a:pt x="1319149" y="1368552"/>
                </a:lnTo>
                <a:lnTo>
                  <a:pt x="121031" y="1368552"/>
                </a:lnTo>
                <a:lnTo>
                  <a:pt x="73937" y="1359034"/>
                </a:lnTo>
                <a:lnTo>
                  <a:pt x="35464" y="1333087"/>
                </a:lnTo>
                <a:lnTo>
                  <a:pt x="9517" y="1294614"/>
                </a:lnTo>
                <a:lnTo>
                  <a:pt x="0" y="1247520"/>
                </a:lnTo>
                <a:lnTo>
                  <a:pt x="0" y="121030"/>
                </a:lnTo>
                <a:close/>
              </a:path>
            </a:pathLst>
          </a:custGeom>
          <a:solidFill>
            <a:schemeClr val="accent6"/>
          </a:solidFill>
          <a:ln w="38100">
            <a:solidFill>
              <a:srgbClr val="45C1A3"/>
            </a:solidFill>
          </a:ln>
        </p:spPr>
        <p:txBody>
          <a:bodyPr wrap="square" lIns="0" tIns="0" rIns="0" bIns="0" rtlCol="0"/>
          <a:lstStyle/>
          <a:p>
            <a:endParaRPr/>
          </a:p>
        </p:txBody>
      </p:sp>
      <p:sp>
        <p:nvSpPr>
          <p:cNvPr id="50" name="TextBox 49"/>
          <p:cNvSpPr txBox="1"/>
          <p:nvPr/>
        </p:nvSpPr>
        <p:spPr>
          <a:xfrm>
            <a:off x="3886200" y="5968425"/>
            <a:ext cx="1295400" cy="584775"/>
          </a:xfrm>
          <a:prstGeom prst="rect">
            <a:avLst/>
          </a:prstGeom>
          <a:noFill/>
        </p:spPr>
        <p:txBody>
          <a:bodyPr wrap="square" rtlCol="0">
            <a:spAutoFit/>
          </a:bodyPr>
          <a:lstStyle/>
          <a:p>
            <a:pPr algn="ctr"/>
            <a:r>
              <a:rPr lang="en-SG" sz="1600" dirty="0" err="1" smtClean="0"/>
              <a:t>Sở</a:t>
            </a:r>
            <a:r>
              <a:rPr lang="en-SG" sz="1600" dirty="0" smtClean="0"/>
              <a:t> ban </a:t>
            </a:r>
            <a:r>
              <a:rPr lang="en-SG" sz="1600" dirty="0" err="1" smtClean="0"/>
              <a:t>ngành</a:t>
            </a:r>
            <a:r>
              <a:rPr lang="en-SG" sz="1600" dirty="0" smtClean="0"/>
              <a:t> </a:t>
            </a:r>
            <a:r>
              <a:rPr lang="en-SG" sz="1600" dirty="0" err="1" smtClean="0"/>
              <a:t>khác</a:t>
            </a:r>
            <a:endParaRPr lang="en-US" sz="1600" dirty="0"/>
          </a:p>
        </p:txBody>
      </p:sp>
      <p:sp>
        <p:nvSpPr>
          <p:cNvPr id="51" name="object 11"/>
          <p:cNvSpPr/>
          <p:nvPr/>
        </p:nvSpPr>
        <p:spPr>
          <a:xfrm>
            <a:off x="4378325" y="5514975"/>
            <a:ext cx="346075" cy="352425"/>
          </a:xfrm>
          <a:custGeom>
            <a:avLst/>
            <a:gdLst/>
            <a:ahLst/>
            <a:cxnLst/>
            <a:rect l="l" t="t" r="r" b="b"/>
            <a:pathLst>
              <a:path w="346075" h="352425">
                <a:moveTo>
                  <a:pt x="324491" y="138049"/>
                </a:moveTo>
                <a:lnTo>
                  <a:pt x="21215" y="138049"/>
                </a:lnTo>
                <a:lnTo>
                  <a:pt x="12899" y="139813"/>
                </a:lnTo>
                <a:lnTo>
                  <a:pt x="6118" y="144637"/>
                </a:lnTo>
                <a:lnTo>
                  <a:pt x="1552" y="151818"/>
                </a:lnTo>
                <a:lnTo>
                  <a:pt x="0" y="160019"/>
                </a:lnTo>
                <a:lnTo>
                  <a:pt x="0" y="251332"/>
                </a:lnTo>
                <a:lnTo>
                  <a:pt x="1552" y="259534"/>
                </a:lnTo>
                <a:lnTo>
                  <a:pt x="6118" y="266715"/>
                </a:lnTo>
                <a:lnTo>
                  <a:pt x="12899" y="271539"/>
                </a:lnTo>
                <a:lnTo>
                  <a:pt x="21215" y="273303"/>
                </a:lnTo>
                <a:lnTo>
                  <a:pt x="83191" y="273303"/>
                </a:lnTo>
                <a:lnTo>
                  <a:pt x="83191" y="352043"/>
                </a:lnTo>
                <a:lnTo>
                  <a:pt x="262515" y="352043"/>
                </a:lnTo>
                <a:lnTo>
                  <a:pt x="262515" y="342011"/>
                </a:lnTo>
                <a:lnTo>
                  <a:pt x="97796" y="342011"/>
                </a:lnTo>
                <a:lnTo>
                  <a:pt x="97796" y="251332"/>
                </a:lnTo>
                <a:lnTo>
                  <a:pt x="50806" y="251332"/>
                </a:lnTo>
                <a:lnTo>
                  <a:pt x="50806" y="198754"/>
                </a:lnTo>
                <a:lnTo>
                  <a:pt x="345827" y="198754"/>
                </a:lnTo>
                <a:lnTo>
                  <a:pt x="345827" y="176022"/>
                </a:lnTo>
                <a:lnTo>
                  <a:pt x="266960" y="176022"/>
                </a:lnTo>
                <a:lnTo>
                  <a:pt x="262515" y="171450"/>
                </a:lnTo>
                <a:lnTo>
                  <a:pt x="262515" y="160019"/>
                </a:lnTo>
                <a:lnTo>
                  <a:pt x="266960" y="155321"/>
                </a:lnTo>
                <a:lnTo>
                  <a:pt x="344818" y="155321"/>
                </a:lnTo>
                <a:lnTo>
                  <a:pt x="344154" y="151818"/>
                </a:lnTo>
                <a:lnTo>
                  <a:pt x="339588" y="144637"/>
                </a:lnTo>
                <a:lnTo>
                  <a:pt x="332808" y="139813"/>
                </a:lnTo>
                <a:lnTo>
                  <a:pt x="324491" y="138049"/>
                </a:lnTo>
                <a:close/>
              </a:path>
              <a:path w="346075" h="352425">
                <a:moveTo>
                  <a:pt x="286645" y="225043"/>
                </a:moveTo>
                <a:lnTo>
                  <a:pt x="247910" y="225043"/>
                </a:lnTo>
                <a:lnTo>
                  <a:pt x="247910" y="342011"/>
                </a:lnTo>
                <a:lnTo>
                  <a:pt x="262515" y="342011"/>
                </a:lnTo>
                <a:lnTo>
                  <a:pt x="262515" y="273303"/>
                </a:lnTo>
                <a:lnTo>
                  <a:pt x="324491" y="273303"/>
                </a:lnTo>
                <a:lnTo>
                  <a:pt x="332808" y="271539"/>
                </a:lnTo>
                <a:lnTo>
                  <a:pt x="339588" y="266715"/>
                </a:lnTo>
                <a:lnTo>
                  <a:pt x="344154" y="259534"/>
                </a:lnTo>
                <a:lnTo>
                  <a:pt x="345707" y="251332"/>
                </a:lnTo>
                <a:lnTo>
                  <a:pt x="262515" y="251332"/>
                </a:lnTo>
                <a:lnTo>
                  <a:pt x="262515" y="242569"/>
                </a:lnTo>
                <a:lnTo>
                  <a:pt x="286645" y="242569"/>
                </a:lnTo>
                <a:lnTo>
                  <a:pt x="286645" y="225043"/>
                </a:lnTo>
                <a:close/>
              </a:path>
              <a:path w="346075" h="352425">
                <a:moveTo>
                  <a:pt x="230638" y="310134"/>
                </a:moveTo>
                <a:lnTo>
                  <a:pt x="113417" y="310134"/>
                </a:lnTo>
                <a:lnTo>
                  <a:pt x="113417" y="322579"/>
                </a:lnTo>
                <a:lnTo>
                  <a:pt x="230638" y="322579"/>
                </a:lnTo>
                <a:lnTo>
                  <a:pt x="230638" y="310134"/>
                </a:lnTo>
                <a:close/>
              </a:path>
              <a:path w="346075" h="352425">
                <a:moveTo>
                  <a:pt x="230638" y="277240"/>
                </a:moveTo>
                <a:lnTo>
                  <a:pt x="113417" y="277240"/>
                </a:lnTo>
                <a:lnTo>
                  <a:pt x="113417" y="289687"/>
                </a:lnTo>
                <a:lnTo>
                  <a:pt x="230638" y="289687"/>
                </a:lnTo>
                <a:lnTo>
                  <a:pt x="230638" y="277240"/>
                </a:lnTo>
                <a:close/>
              </a:path>
              <a:path w="346075" h="352425">
                <a:moveTo>
                  <a:pt x="230638" y="244348"/>
                </a:moveTo>
                <a:lnTo>
                  <a:pt x="113417" y="244348"/>
                </a:lnTo>
                <a:lnTo>
                  <a:pt x="113417" y="256793"/>
                </a:lnTo>
                <a:lnTo>
                  <a:pt x="230638" y="256793"/>
                </a:lnTo>
                <a:lnTo>
                  <a:pt x="230638" y="244348"/>
                </a:lnTo>
                <a:close/>
              </a:path>
              <a:path w="346075" h="352425">
                <a:moveTo>
                  <a:pt x="286645" y="207517"/>
                </a:moveTo>
                <a:lnTo>
                  <a:pt x="59061" y="207517"/>
                </a:lnTo>
                <a:lnTo>
                  <a:pt x="59061" y="242569"/>
                </a:lnTo>
                <a:lnTo>
                  <a:pt x="83191" y="242569"/>
                </a:lnTo>
                <a:lnTo>
                  <a:pt x="83191" y="251332"/>
                </a:lnTo>
                <a:lnTo>
                  <a:pt x="97796" y="251332"/>
                </a:lnTo>
                <a:lnTo>
                  <a:pt x="97796" y="225043"/>
                </a:lnTo>
                <a:lnTo>
                  <a:pt x="286645" y="225043"/>
                </a:lnTo>
                <a:lnTo>
                  <a:pt x="286645" y="207517"/>
                </a:lnTo>
                <a:close/>
              </a:path>
              <a:path w="346075" h="352425">
                <a:moveTo>
                  <a:pt x="345827" y="198754"/>
                </a:moveTo>
                <a:lnTo>
                  <a:pt x="294900" y="198754"/>
                </a:lnTo>
                <a:lnTo>
                  <a:pt x="294900" y="251332"/>
                </a:lnTo>
                <a:lnTo>
                  <a:pt x="345707" y="251332"/>
                </a:lnTo>
                <a:lnTo>
                  <a:pt x="345827" y="198754"/>
                </a:lnTo>
                <a:close/>
              </a:path>
              <a:path w="346075" h="352425">
                <a:moveTo>
                  <a:pt x="300488" y="155321"/>
                </a:moveTo>
                <a:lnTo>
                  <a:pt x="277755" y="155321"/>
                </a:lnTo>
                <a:lnTo>
                  <a:pt x="282073" y="160019"/>
                </a:lnTo>
                <a:lnTo>
                  <a:pt x="282073" y="171450"/>
                </a:lnTo>
                <a:lnTo>
                  <a:pt x="277755" y="176022"/>
                </a:lnTo>
                <a:lnTo>
                  <a:pt x="300488" y="176022"/>
                </a:lnTo>
                <a:lnTo>
                  <a:pt x="296170" y="171450"/>
                </a:lnTo>
                <a:lnTo>
                  <a:pt x="296170" y="160019"/>
                </a:lnTo>
                <a:lnTo>
                  <a:pt x="300488" y="155321"/>
                </a:lnTo>
                <a:close/>
              </a:path>
              <a:path w="346075" h="352425">
                <a:moveTo>
                  <a:pt x="344818" y="155321"/>
                </a:moveTo>
                <a:lnTo>
                  <a:pt x="311283" y="155321"/>
                </a:lnTo>
                <a:lnTo>
                  <a:pt x="315728" y="160019"/>
                </a:lnTo>
                <a:lnTo>
                  <a:pt x="315728" y="171450"/>
                </a:lnTo>
                <a:lnTo>
                  <a:pt x="311283" y="176022"/>
                </a:lnTo>
                <a:lnTo>
                  <a:pt x="345827" y="176022"/>
                </a:lnTo>
                <a:lnTo>
                  <a:pt x="345707" y="160019"/>
                </a:lnTo>
                <a:lnTo>
                  <a:pt x="344818" y="155321"/>
                </a:lnTo>
                <a:close/>
              </a:path>
              <a:path w="346075" h="352425">
                <a:moveTo>
                  <a:pt x="262515" y="0"/>
                </a:moveTo>
                <a:lnTo>
                  <a:pt x="83191" y="0"/>
                </a:lnTo>
                <a:lnTo>
                  <a:pt x="83191" y="21971"/>
                </a:lnTo>
                <a:lnTo>
                  <a:pt x="58172" y="21971"/>
                </a:lnTo>
                <a:lnTo>
                  <a:pt x="50806" y="29717"/>
                </a:lnTo>
                <a:lnTo>
                  <a:pt x="50806" y="127126"/>
                </a:lnTo>
                <a:lnTo>
                  <a:pt x="97796" y="127126"/>
                </a:lnTo>
                <a:lnTo>
                  <a:pt x="97796" y="11049"/>
                </a:lnTo>
                <a:lnTo>
                  <a:pt x="262515" y="11049"/>
                </a:lnTo>
                <a:lnTo>
                  <a:pt x="262515" y="0"/>
                </a:lnTo>
                <a:close/>
              </a:path>
              <a:path w="346075" h="352425">
                <a:moveTo>
                  <a:pt x="262515" y="11049"/>
                </a:moveTo>
                <a:lnTo>
                  <a:pt x="247910" y="11049"/>
                </a:lnTo>
                <a:lnTo>
                  <a:pt x="247910" y="127126"/>
                </a:lnTo>
                <a:lnTo>
                  <a:pt x="294900" y="127126"/>
                </a:lnTo>
                <a:lnTo>
                  <a:pt x="294900" y="29717"/>
                </a:lnTo>
                <a:lnTo>
                  <a:pt x="287534" y="21971"/>
                </a:lnTo>
                <a:lnTo>
                  <a:pt x="262515" y="21971"/>
                </a:lnTo>
                <a:lnTo>
                  <a:pt x="262515" y="11049"/>
                </a:lnTo>
                <a:close/>
              </a:path>
            </a:pathLst>
          </a:custGeom>
          <a:solidFill>
            <a:srgbClr val="FFFFFF"/>
          </a:solidFill>
        </p:spPr>
        <p:txBody>
          <a:bodyPr wrap="square" lIns="0" tIns="0" rIns="0" bIns="0" rtlCol="0"/>
          <a:lstStyle/>
          <a:p>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object 12"/>
          <p:cNvSpPr txBox="1"/>
          <p:nvPr/>
        </p:nvSpPr>
        <p:spPr>
          <a:xfrm>
            <a:off x="1981200" y="1033670"/>
            <a:ext cx="10059797" cy="4147930"/>
          </a:xfrm>
          <a:prstGeom prst="rect">
            <a:avLst/>
          </a:prstGeom>
        </p:spPr>
        <p:txBody>
          <a:bodyPr vert="horz" wrap="square" lIns="0" tIns="13335" rIns="0" bIns="0" rtlCol="0">
            <a:spAutoFit/>
          </a:bodyPr>
          <a:lstStyle/>
          <a:p>
            <a:pPr marL="17780" marR="69215" algn="just">
              <a:lnSpc>
                <a:spcPct val="100000"/>
              </a:lnSpc>
              <a:spcBef>
                <a:spcPts val="105"/>
              </a:spcBef>
            </a:pPr>
            <a:r>
              <a:rPr sz="2800" spc="-235" dirty="0">
                <a:latin typeface="Verdana"/>
                <a:cs typeface="Verdana"/>
              </a:rPr>
              <a:t>Bất</a:t>
            </a:r>
            <a:r>
              <a:rPr sz="2800" spc="60" dirty="0">
                <a:latin typeface="Verdana"/>
                <a:cs typeface="Verdana"/>
              </a:rPr>
              <a:t> </a:t>
            </a:r>
            <a:r>
              <a:rPr sz="2800" spc="-345" dirty="0">
                <a:latin typeface="Verdana"/>
                <a:cs typeface="Verdana"/>
              </a:rPr>
              <a:t>kể</a:t>
            </a:r>
            <a:r>
              <a:rPr sz="2800" spc="170" dirty="0">
                <a:latin typeface="Verdana"/>
                <a:cs typeface="Verdana"/>
              </a:rPr>
              <a:t> </a:t>
            </a:r>
            <a:r>
              <a:rPr sz="2800" spc="-150" dirty="0">
                <a:latin typeface="Verdana"/>
                <a:cs typeface="Verdana"/>
              </a:rPr>
              <a:t>lĩnh</a:t>
            </a:r>
            <a:r>
              <a:rPr sz="2800" spc="-25" dirty="0">
                <a:latin typeface="Verdana"/>
                <a:cs typeface="Verdana"/>
              </a:rPr>
              <a:t> </a:t>
            </a:r>
            <a:r>
              <a:rPr sz="2800" spc="-200" dirty="0">
                <a:latin typeface="Verdana"/>
                <a:cs typeface="Verdana"/>
              </a:rPr>
              <a:t>vực</a:t>
            </a:r>
            <a:r>
              <a:rPr sz="2800" spc="25" dirty="0">
                <a:latin typeface="Verdana"/>
                <a:cs typeface="Verdana"/>
              </a:rPr>
              <a:t> </a:t>
            </a:r>
            <a:r>
              <a:rPr sz="2800" spc="-145" dirty="0">
                <a:latin typeface="Verdana"/>
                <a:cs typeface="Verdana"/>
              </a:rPr>
              <a:t>QLNN</a:t>
            </a:r>
            <a:r>
              <a:rPr sz="2800" spc="15" dirty="0">
                <a:latin typeface="Verdana"/>
                <a:cs typeface="Verdana"/>
              </a:rPr>
              <a:t> </a:t>
            </a:r>
            <a:r>
              <a:rPr sz="2800" spc="-204" dirty="0">
                <a:latin typeface="Verdana"/>
                <a:cs typeface="Verdana"/>
              </a:rPr>
              <a:t>nào</a:t>
            </a:r>
            <a:r>
              <a:rPr sz="2800" spc="30" dirty="0">
                <a:latin typeface="Verdana"/>
                <a:cs typeface="Verdana"/>
              </a:rPr>
              <a:t> </a:t>
            </a:r>
            <a:r>
              <a:rPr sz="2800" spc="-195" dirty="0">
                <a:latin typeface="Verdana"/>
                <a:cs typeface="Verdana"/>
              </a:rPr>
              <a:t>cũng</a:t>
            </a:r>
            <a:r>
              <a:rPr sz="2800" spc="55" dirty="0">
                <a:latin typeface="Verdana"/>
                <a:cs typeface="Verdana"/>
              </a:rPr>
              <a:t> </a:t>
            </a:r>
            <a:r>
              <a:rPr sz="2800" spc="-204" dirty="0">
                <a:latin typeface="Verdana"/>
                <a:cs typeface="Verdana"/>
              </a:rPr>
              <a:t>đều</a:t>
            </a:r>
            <a:r>
              <a:rPr sz="2800" spc="45" dirty="0">
                <a:latin typeface="Verdana"/>
                <a:cs typeface="Verdana"/>
              </a:rPr>
              <a:t> </a:t>
            </a:r>
            <a:r>
              <a:rPr sz="2800" spc="-25" dirty="0">
                <a:latin typeface="Verdana"/>
                <a:cs typeface="Verdana"/>
              </a:rPr>
              <a:t>có </a:t>
            </a:r>
            <a:r>
              <a:rPr sz="2800" dirty="0">
                <a:latin typeface="Verdana"/>
                <a:cs typeface="Verdana"/>
              </a:rPr>
              <a:t>sự</a:t>
            </a:r>
            <a:r>
              <a:rPr sz="2800" spc="-25" dirty="0">
                <a:latin typeface="Verdana"/>
                <a:cs typeface="Verdana"/>
              </a:rPr>
              <a:t> </a:t>
            </a:r>
            <a:r>
              <a:rPr sz="2800" dirty="0">
                <a:latin typeface="Verdana"/>
                <a:cs typeface="Verdana"/>
              </a:rPr>
              <a:t>liên</a:t>
            </a:r>
            <a:r>
              <a:rPr sz="2800" spc="-35" dirty="0">
                <a:latin typeface="Verdana"/>
                <a:cs typeface="Verdana"/>
              </a:rPr>
              <a:t> </a:t>
            </a:r>
            <a:r>
              <a:rPr sz="2800" spc="-50" dirty="0">
                <a:latin typeface="Verdana"/>
                <a:cs typeface="Verdana"/>
              </a:rPr>
              <a:t>quan</a:t>
            </a:r>
            <a:r>
              <a:rPr sz="2800" spc="-30" dirty="0">
                <a:latin typeface="Verdana"/>
                <a:cs typeface="Verdana"/>
              </a:rPr>
              <a:t> </a:t>
            </a:r>
            <a:r>
              <a:rPr sz="2800" dirty="0">
                <a:latin typeface="Verdana"/>
                <a:cs typeface="Verdana"/>
              </a:rPr>
              <a:t>của</a:t>
            </a:r>
            <a:r>
              <a:rPr sz="2800" spc="-30" dirty="0">
                <a:latin typeface="Verdana"/>
                <a:cs typeface="Verdana"/>
              </a:rPr>
              <a:t> </a:t>
            </a:r>
            <a:r>
              <a:rPr sz="2800" b="1" dirty="0">
                <a:solidFill>
                  <a:srgbClr val="C00000"/>
                </a:solidFill>
                <a:latin typeface="Arial"/>
                <a:cs typeface="Arial"/>
              </a:rPr>
              <a:t>nhiều</a:t>
            </a:r>
            <a:r>
              <a:rPr sz="2800" b="1" spc="105" dirty="0">
                <a:solidFill>
                  <a:srgbClr val="C00000"/>
                </a:solidFill>
                <a:latin typeface="Arial"/>
                <a:cs typeface="Arial"/>
              </a:rPr>
              <a:t> </a:t>
            </a:r>
            <a:r>
              <a:rPr sz="2800" b="1" dirty="0">
                <a:solidFill>
                  <a:srgbClr val="C00000"/>
                </a:solidFill>
                <a:latin typeface="Arial"/>
                <a:cs typeface="Arial"/>
              </a:rPr>
              <a:t>ngành</a:t>
            </a:r>
            <a:r>
              <a:rPr sz="2800" b="1" spc="120" dirty="0">
                <a:solidFill>
                  <a:srgbClr val="C00000"/>
                </a:solidFill>
                <a:latin typeface="Arial"/>
                <a:cs typeface="Arial"/>
              </a:rPr>
              <a:t> </a:t>
            </a:r>
            <a:r>
              <a:rPr sz="2800" spc="-75" dirty="0">
                <a:latin typeface="Verdana"/>
                <a:cs typeface="Verdana"/>
              </a:rPr>
              <a:t>khác </a:t>
            </a:r>
            <a:r>
              <a:rPr sz="2800" spc="-160" dirty="0">
                <a:latin typeface="Verdana"/>
                <a:cs typeface="Verdana"/>
              </a:rPr>
              <a:t>nhau,</a:t>
            </a:r>
            <a:r>
              <a:rPr sz="2800" spc="-290" dirty="0">
                <a:latin typeface="Verdana"/>
                <a:cs typeface="Verdana"/>
              </a:rPr>
              <a:t> </a:t>
            </a:r>
            <a:r>
              <a:rPr sz="2800" spc="-100" dirty="0">
                <a:latin typeface="Verdana"/>
                <a:cs typeface="Verdana"/>
              </a:rPr>
              <a:t>cần</a:t>
            </a:r>
            <a:r>
              <a:rPr sz="2800" spc="-285" dirty="0">
                <a:latin typeface="Verdana"/>
                <a:cs typeface="Verdana"/>
              </a:rPr>
              <a:t> </a:t>
            </a:r>
            <a:r>
              <a:rPr sz="2800" spc="-45" dirty="0">
                <a:latin typeface="Verdana"/>
                <a:cs typeface="Verdana"/>
              </a:rPr>
              <a:t>có</a:t>
            </a:r>
            <a:r>
              <a:rPr sz="2800" spc="-290" dirty="0">
                <a:latin typeface="Verdana"/>
                <a:cs typeface="Verdana"/>
              </a:rPr>
              <a:t> </a:t>
            </a:r>
            <a:r>
              <a:rPr sz="2800" spc="-185" dirty="0">
                <a:latin typeface="Verdana"/>
                <a:cs typeface="Verdana"/>
              </a:rPr>
              <a:t>một</a:t>
            </a:r>
            <a:r>
              <a:rPr sz="2800" spc="-275" dirty="0">
                <a:latin typeface="Verdana"/>
                <a:cs typeface="Verdana"/>
              </a:rPr>
              <a:t> </a:t>
            </a:r>
            <a:r>
              <a:rPr sz="2800" spc="-200" dirty="0">
                <a:latin typeface="Verdana"/>
                <a:cs typeface="Verdana"/>
              </a:rPr>
              <a:t>ngành</a:t>
            </a:r>
            <a:r>
              <a:rPr sz="2800" spc="-270" dirty="0">
                <a:latin typeface="Verdana"/>
                <a:cs typeface="Verdana"/>
              </a:rPr>
              <a:t> </a:t>
            </a:r>
            <a:r>
              <a:rPr sz="2800" spc="-145" dirty="0">
                <a:latin typeface="Verdana"/>
                <a:cs typeface="Verdana"/>
              </a:rPr>
              <a:t>làm</a:t>
            </a:r>
            <a:r>
              <a:rPr sz="2800" spc="-285" dirty="0">
                <a:latin typeface="Verdana"/>
                <a:cs typeface="Verdana"/>
              </a:rPr>
              <a:t> </a:t>
            </a:r>
            <a:r>
              <a:rPr sz="2800" spc="-145" dirty="0">
                <a:latin typeface="Verdana"/>
                <a:cs typeface="Verdana"/>
              </a:rPr>
              <a:t>đầu</a:t>
            </a:r>
            <a:r>
              <a:rPr sz="2800" spc="-295" dirty="0">
                <a:latin typeface="Verdana"/>
                <a:cs typeface="Verdana"/>
              </a:rPr>
              <a:t> </a:t>
            </a:r>
            <a:r>
              <a:rPr sz="2800" spc="-25" dirty="0">
                <a:latin typeface="Verdana"/>
                <a:cs typeface="Verdana"/>
              </a:rPr>
              <a:t>mối</a:t>
            </a:r>
            <a:endParaRPr sz="2800" dirty="0">
              <a:latin typeface="Verdana"/>
              <a:cs typeface="Verdana"/>
            </a:endParaRPr>
          </a:p>
          <a:p>
            <a:pPr>
              <a:lnSpc>
                <a:spcPct val="100000"/>
              </a:lnSpc>
              <a:spcBef>
                <a:spcPts val="635"/>
              </a:spcBef>
            </a:pPr>
            <a:endParaRPr sz="2800" dirty="0">
              <a:latin typeface="Verdana"/>
              <a:cs typeface="Verdana"/>
            </a:endParaRPr>
          </a:p>
          <a:p>
            <a:pPr marL="12700" marR="75565" algn="just">
              <a:lnSpc>
                <a:spcPct val="100000"/>
              </a:lnSpc>
            </a:pPr>
            <a:r>
              <a:rPr sz="2800" spc="-150" dirty="0">
                <a:latin typeface="Verdana"/>
                <a:cs typeface="Verdana"/>
              </a:rPr>
              <a:t>Sở</a:t>
            </a:r>
            <a:r>
              <a:rPr sz="2800" spc="-25" dirty="0">
                <a:latin typeface="Verdana"/>
                <a:cs typeface="Verdana"/>
              </a:rPr>
              <a:t> </a:t>
            </a:r>
            <a:r>
              <a:rPr sz="2800" spc="-135" dirty="0">
                <a:latin typeface="Verdana"/>
                <a:cs typeface="Verdana"/>
              </a:rPr>
              <a:t>Công</a:t>
            </a:r>
            <a:r>
              <a:rPr sz="2800" spc="-40" dirty="0">
                <a:latin typeface="Verdana"/>
                <a:cs typeface="Verdana"/>
              </a:rPr>
              <a:t> </a:t>
            </a:r>
            <a:r>
              <a:rPr sz="2800" spc="-195" dirty="0">
                <a:latin typeface="Verdana"/>
                <a:cs typeface="Verdana"/>
              </a:rPr>
              <a:t>Thương</a:t>
            </a:r>
            <a:r>
              <a:rPr sz="2800" spc="20" dirty="0">
                <a:latin typeface="Verdana"/>
                <a:cs typeface="Verdana"/>
              </a:rPr>
              <a:t> </a:t>
            </a:r>
            <a:r>
              <a:rPr sz="2800" dirty="0">
                <a:latin typeface="Verdana"/>
                <a:cs typeface="Verdana"/>
              </a:rPr>
              <a:t>là</a:t>
            </a:r>
            <a:r>
              <a:rPr sz="2800" spc="-175" dirty="0">
                <a:latin typeface="Verdana"/>
                <a:cs typeface="Verdana"/>
              </a:rPr>
              <a:t> </a:t>
            </a:r>
            <a:r>
              <a:rPr sz="2800" dirty="0">
                <a:latin typeface="Verdana"/>
                <a:cs typeface="Verdana"/>
              </a:rPr>
              <a:t>cơ</a:t>
            </a:r>
            <a:r>
              <a:rPr sz="2800" spc="-85" dirty="0">
                <a:latin typeface="Verdana"/>
                <a:cs typeface="Verdana"/>
              </a:rPr>
              <a:t> </a:t>
            </a:r>
            <a:r>
              <a:rPr sz="2800" spc="-145" dirty="0">
                <a:latin typeface="Verdana"/>
                <a:cs typeface="Verdana"/>
              </a:rPr>
              <a:t>quan</a:t>
            </a:r>
            <a:r>
              <a:rPr sz="2800" spc="-30" dirty="0">
                <a:latin typeface="Verdana"/>
                <a:cs typeface="Verdana"/>
              </a:rPr>
              <a:t> </a:t>
            </a:r>
            <a:r>
              <a:rPr sz="2800" b="1" dirty="0">
                <a:solidFill>
                  <a:srgbClr val="C00000"/>
                </a:solidFill>
                <a:latin typeface="Arial"/>
                <a:cs typeface="Arial"/>
              </a:rPr>
              <a:t>đầu</a:t>
            </a:r>
            <a:r>
              <a:rPr sz="2800" b="1" spc="85" dirty="0">
                <a:solidFill>
                  <a:srgbClr val="C00000"/>
                </a:solidFill>
                <a:latin typeface="Arial"/>
                <a:cs typeface="Arial"/>
              </a:rPr>
              <a:t> </a:t>
            </a:r>
            <a:r>
              <a:rPr sz="2800" b="1" spc="-20" dirty="0">
                <a:solidFill>
                  <a:srgbClr val="C00000"/>
                </a:solidFill>
                <a:latin typeface="Arial"/>
                <a:cs typeface="Arial"/>
              </a:rPr>
              <a:t>mối</a:t>
            </a:r>
            <a:r>
              <a:rPr sz="2800" spc="-20" dirty="0">
                <a:latin typeface="Verdana"/>
                <a:cs typeface="Verdana"/>
              </a:rPr>
              <a:t>, </a:t>
            </a:r>
            <a:r>
              <a:rPr sz="2800" b="1" dirty="0">
                <a:solidFill>
                  <a:srgbClr val="C00000"/>
                </a:solidFill>
                <a:latin typeface="Arial"/>
                <a:cs typeface="Arial"/>
              </a:rPr>
              <a:t>tham</a:t>
            </a:r>
            <a:r>
              <a:rPr sz="2800" b="1" spc="-140" dirty="0">
                <a:solidFill>
                  <a:srgbClr val="C00000"/>
                </a:solidFill>
                <a:latin typeface="Arial"/>
                <a:cs typeface="Arial"/>
              </a:rPr>
              <a:t> </a:t>
            </a:r>
            <a:r>
              <a:rPr sz="2800" b="1" dirty="0">
                <a:solidFill>
                  <a:srgbClr val="C00000"/>
                </a:solidFill>
                <a:latin typeface="Arial"/>
                <a:cs typeface="Arial"/>
              </a:rPr>
              <a:t>mưu</a:t>
            </a:r>
            <a:r>
              <a:rPr sz="2800" b="1" spc="75" dirty="0">
                <a:solidFill>
                  <a:srgbClr val="C00000"/>
                </a:solidFill>
                <a:latin typeface="Arial"/>
                <a:cs typeface="Arial"/>
              </a:rPr>
              <a:t> </a:t>
            </a:r>
            <a:r>
              <a:rPr sz="2800" spc="-85" dirty="0">
                <a:latin typeface="Verdana"/>
                <a:cs typeface="Verdana"/>
              </a:rPr>
              <a:t>cho</a:t>
            </a:r>
            <a:r>
              <a:rPr sz="2800" spc="-40" dirty="0">
                <a:latin typeface="Verdana"/>
                <a:cs typeface="Verdana"/>
              </a:rPr>
              <a:t> </a:t>
            </a:r>
            <a:r>
              <a:rPr sz="2800" spc="-155" dirty="0">
                <a:latin typeface="Verdana"/>
                <a:cs typeface="Verdana"/>
              </a:rPr>
              <a:t>Lãnh</a:t>
            </a:r>
            <a:r>
              <a:rPr sz="2800" spc="-20" dirty="0">
                <a:latin typeface="Verdana"/>
                <a:cs typeface="Verdana"/>
              </a:rPr>
              <a:t> </a:t>
            </a:r>
            <a:r>
              <a:rPr sz="2800" spc="-130" dirty="0">
                <a:latin typeface="Verdana"/>
                <a:cs typeface="Verdana"/>
              </a:rPr>
              <a:t>đạo</a:t>
            </a:r>
            <a:r>
              <a:rPr sz="2800" spc="-45" dirty="0">
                <a:latin typeface="Verdana"/>
                <a:cs typeface="Verdana"/>
              </a:rPr>
              <a:t> </a:t>
            </a:r>
            <a:r>
              <a:rPr sz="2800" spc="-195" dirty="0">
                <a:latin typeface="Verdana"/>
                <a:cs typeface="Verdana"/>
              </a:rPr>
              <a:t>Tỉnh</a:t>
            </a:r>
            <a:r>
              <a:rPr sz="2800" spc="20" dirty="0">
                <a:latin typeface="Verdana"/>
                <a:cs typeface="Verdana"/>
              </a:rPr>
              <a:t> </a:t>
            </a:r>
            <a:r>
              <a:rPr sz="2800" spc="-315" dirty="0">
                <a:latin typeface="Verdana"/>
                <a:cs typeface="Verdana"/>
              </a:rPr>
              <a:t>về</a:t>
            </a:r>
            <a:r>
              <a:rPr sz="2800" spc="140" dirty="0">
                <a:latin typeface="Verdana"/>
                <a:cs typeface="Verdana"/>
              </a:rPr>
              <a:t> </a:t>
            </a:r>
            <a:r>
              <a:rPr sz="2800" spc="-105" dirty="0">
                <a:latin typeface="Verdana"/>
                <a:cs typeface="Verdana"/>
              </a:rPr>
              <a:t>phát </a:t>
            </a:r>
            <a:r>
              <a:rPr sz="2800" spc="-150" dirty="0">
                <a:latin typeface="Verdana"/>
                <a:cs typeface="Verdana"/>
              </a:rPr>
              <a:t>triển</a:t>
            </a:r>
            <a:r>
              <a:rPr sz="2800" spc="-265" dirty="0">
                <a:latin typeface="Verdana"/>
                <a:cs typeface="Verdana"/>
              </a:rPr>
              <a:t> </a:t>
            </a:r>
            <a:r>
              <a:rPr sz="2800" spc="-95" dirty="0">
                <a:latin typeface="Verdana"/>
                <a:cs typeface="Verdana"/>
              </a:rPr>
              <a:t>dịch</a:t>
            </a:r>
            <a:r>
              <a:rPr sz="2800" spc="-285" dirty="0">
                <a:latin typeface="Verdana"/>
                <a:cs typeface="Verdana"/>
              </a:rPr>
              <a:t> </a:t>
            </a:r>
            <a:r>
              <a:rPr sz="2800" spc="-225" dirty="0">
                <a:latin typeface="Verdana"/>
                <a:cs typeface="Verdana"/>
              </a:rPr>
              <a:t>vụ</a:t>
            </a:r>
            <a:r>
              <a:rPr sz="2800" spc="-285" dirty="0">
                <a:latin typeface="Verdana"/>
                <a:cs typeface="Verdana"/>
              </a:rPr>
              <a:t> </a:t>
            </a:r>
            <a:r>
              <a:rPr sz="2800" spc="-105" dirty="0">
                <a:latin typeface="Verdana"/>
                <a:cs typeface="Verdana"/>
              </a:rPr>
              <a:t>logistics</a:t>
            </a:r>
            <a:r>
              <a:rPr sz="2800" spc="-245" dirty="0">
                <a:latin typeface="Verdana"/>
                <a:cs typeface="Verdana"/>
              </a:rPr>
              <a:t> </a:t>
            </a:r>
            <a:r>
              <a:rPr sz="2800" spc="-170" dirty="0">
                <a:latin typeface="Verdana"/>
                <a:cs typeface="Verdana"/>
              </a:rPr>
              <a:t>trên</a:t>
            </a:r>
            <a:r>
              <a:rPr sz="2800" spc="-265" dirty="0">
                <a:latin typeface="Verdana"/>
                <a:cs typeface="Verdana"/>
              </a:rPr>
              <a:t> </a:t>
            </a:r>
            <a:r>
              <a:rPr sz="2800" spc="-130" dirty="0">
                <a:latin typeface="Verdana"/>
                <a:cs typeface="Verdana"/>
              </a:rPr>
              <a:t>địa</a:t>
            </a:r>
            <a:r>
              <a:rPr sz="2800" spc="-270" dirty="0">
                <a:latin typeface="Verdana"/>
                <a:cs typeface="Verdana"/>
              </a:rPr>
              <a:t> </a:t>
            </a:r>
            <a:r>
              <a:rPr sz="2800" spc="-25" dirty="0">
                <a:latin typeface="Verdana"/>
                <a:cs typeface="Verdana"/>
              </a:rPr>
              <a:t>bàn</a:t>
            </a:r>
            <a:endParaRPr sz="2800" dirty="0">
              <a:latin typeface="Verdana"/>
              <a:cs typeface="Verdana"/>
            </a:endParaRPr>
          </a:p>
          <a:p>
            <a:pPr>
              <a:lnSpc>
                <a:spcPct val="100000"/>
              </a:lnSpc>
              <a:spcBef>
                <a:spcPts val="1395"/>
              </a:spcBef>
            </a:pPr>
            <a:endParaRPr sz="2800" dirty="0">
              <a:latin typeface="Verdana"/>
              <a:cs typeface="Verdana"/>
            </a:endParaRPr>
          </a:p>
          <a:p>
            <a:pPr marL="12700" marR="5080" algn="just">
              <a:lnSpc>
                <a:spcPct val="100000"/>
              </a:lnSpc>
            </a:pPr>
            <a:r>
              <a:rPr sz="2800" spc="-165" dirty="0">
                <a:latin typeface="Verdana"/>
                <a:cs typeface="Verdana"/>
              </a:rPr>
              <a:t>Sở</a:t>
            </a:r>
            <a:r>
              <a:rPr sz="2800" spc="-160" dirty="0">
                <a:latin typeface="Verdana"/>
                <a:cs typeface="Verdana"/>
              </a:rPr>
              <a:t> </a:t>
            </a:r>
            <a:r>
              <a:rPr sz="2800" spc="-145" dirty="0">
                <a:latin typeface="Verdana"/>
                <a:cs typeface="Verdana"/>
              </a:rPr>
              <a:t>Công</a:t>
            </a:r>
            <a:r>
              <a:rPr sz="2800" spc="-150" dirty="0">
                <a:latin typeface="Verdana"/>
                <a:cs typeface="Verdana"/>
              </a:rPr>
              <a:t> </a:t>
            </a:r>
            <a:r>
              <a:rPr sz="2800" spc="-195" dirty="0">
                <a:latin typeface="Verdana"/>
                <a:cs typeface="Verdana"/>
              </a:rPr>
              <a:t>Thương</a:t>
            </a:r>
            <a:r>
              <a:rPr sz="2800" spc="-155" dirty="0">
                <a:latin typeface="Verdana"/>
                <a:cs typeface="Verdana"/>
              </a:rPr>
              <a:t> </a:t>
            </a:r>
            <a:r>
              <a:rPr sz="2800" b="1" spc="-105" dirty="0">
                <a:solidFill>
                  <a:srgbClr val="C00000"/>
                </a:solidFill>
                <a:latin typeface="Arial"/>
                <a:cs typeface="Arial"/>
              </a:rPr>
              <a:t>không</a:t>
            </a:r>
            <a:r>
              <a:rPr sz="2800" b="1" spc="-10" dirty="0">
                <a:solidFill>
                  <a:srgbClr val="C00000"/>
                </a:solidFill>
                <a:latin typeface="Arial"/>
                <a:cs typeface="Arial"/>
              </a:rPr>
              <a:t> </a:t>
            </a:r>
            <a:r>
              <a:rPr sz="2800" b="1" dirty="0">
                <a:solidFill>
                  <a:srgbClr val="C00000"/>
                </a:solidFill>
                <a:latin typeface="Arial"/>
                <a:cs typeface="Arial"/>
              </a:rPr>
              <a:t>làm</a:t>
            </a:r>
            <a:r>
              <a:rPr sz="2800" b="1" spc="-10" dirty="0">
                <a:solidFill>
                  <a:srgbClr val="C00000"/>
                </a:solidFill>
                <a:latin typeface="Arial"/>
                <a:cs typeface="Arial"/>
              </a:rPr>
              <a:t> </a:t>
            </a:r>
            <a:r>
              <a:rPr sz="2800" b="1" spc="-45" dirty="0">
                <a:solidFill>
                  <a:srgbClr val="C00000"/>
                </a:solidFill>
                <a:latin typeface="Arial"/>
                <a:cs typeface="Arial"/>
              </a:rPr>
              <a:t>thay</a:t>
            </a:r>
            <a:r>
              <a:rPr sz="2800" b="1" spc="-15" dirty="0">
                <a:solidFill>
                  <a:srgbClr val="C00000"/>
                </a:solidFill>
                <a:latin typeface="Arial"/>
                <a:cs typeface="Arial"/>
              </a:rPr>
              <a:t> </a:t>
            </a:r>
            <a:r>
              <a:rPr sz="2800" spc="-70" dirty="0">
                <a:latin typeface="Verdana"/>
                <a:cs typeface="Verdana"/>
              </a:rPr>
              <a:t>chức</a:t>
            </a:r>
            <a:r>
              <a:rPr sz="2800" spc="-45" dirty="0">
                <a:latin typeface="Verdana"/>
                <a:cs typeface="Verdana"/>
              </a:rPr>
              <a:t> </a:t>
            </a:r>
            <a:r>
              <a:rPr sz="2800" spc="-185" dirty="0">
                <a:latin typeface="Verdana"/>
                <a:cs typeface="Verdana"/>
              </a:rPr>
              <a:t>năng,</a:t>
            </a:r>
            <a:r>
              <a:rPr sz="2800" spc="260" dirty="0">
                <a:latin typeface="Verdana"/>
                <a:cs typeface="Verdana"/>
              </a:rPr>
              <a:t> </a:t>
            </a:r>
            <a:r>
              <a:rPr sz="2800" spc="-160" dirty="0">
                <a:latin typeface="Verdana"/>
                <a:cs typeface="Verdana"/>
              </a:rPr>
              <a:t>nhiệm</a:t>
            </a:r>
            <a:r>
              <a:rPr sz="2800" spc="250" dirty="0">
                <a:latin typeface="Verdana"/>
                <a:cs typeface="Verdana"/>
              </a:rPr>
              <a:t> </a:t>
            </a:r>
            <a:r>
              <a:rPr sz="2800" spc="-220" dirty="0">
                <a:latin typeface="Verdana"/>
                <a:cs typeface="Verdana"/>
              </a:rPr>
              <a:t>vụ</a:t>
            </a:r>
            <a:r>
              <a:rPr sz="2800" spc="250" dirty="0">
                <a:latin typeface="Verdana"/>
                <a:cs typeface="Verdana"/>
              </a:rPr>
              <a:t> </a:t>
            </a:r>
            <a:r>
              <a:rPr sz="2800" spc="-100" dirty="0">
                <a:latin typeface="Verdana"/>
                <a:cs typeface="Verdana"/>
              </a:rPr>
              <a:t>của</a:t>
            </a:r>
            <a:r>
              <a:rPr sz="2800" spc="254" dirty="0">
                <a:latin typeface="Verdana"/>
                <a:cs typeface="Verdana"/>
              </a:rPr>
              <a:t> </a:t>
            </a:r>
            <a:r>
              <a:rPr sz="2800" spc="-45" dirty="0">
                <a:latin typeface="Verdana"/>
                <a:cs typeface="Verdana"/>
              </a:rPr>
              <a:t>các</a:t>
            </a:r>
            <a:r>
              <a:rPr sz="2800" spc="260" dirty="0">
                <a:latin typeface="Verdana"/>
                <a:cs typeface="Verdana"/>
              </a:rPr>
              <a:t> </a:t>
            </a:r>
            <a:r>
              <a:rPr sz="2800" spc="-195" dirty="0">
                <a:latin typeface="Verdana"/>
                <a:cs typeface="Verdana"/>
              </a:rPr>
              <a:t>ngành</a:t>
            </a:r>
            <a:r>
              <a:rPr sz="2800" spc="270" dirty="0">
                <a:latin typeface="Verdana"/>
                <a:cs typeface="Verdana"/>
              </a:rPr>
              <a:t> </a:t>
            </a:r>
            <a:r>
              <a:rPr sz="2800" spc="-145" dirty="0">
                <a:latin typeface="Verdana"/>
                <a:cs typeface="Verdana"/>
              </a:rPr>
              <a:t>khác</a:t>
            </a:r>
            <a:r>
              <a:rPr sz="2800" spc="5" dirty="0">
                <a:latin typeface="Verdana"/>
                <a:cs typeface="Verdana"/>
              </a:rPr>
              <a:t> </a:t>
            </a:r>
            <a:r>
              <a:rPr sz="2800" spc="-190" dirty="0">
                <a:latin typeface="Verdana"/>
                <a:cs typeface="Verdana"/>
              </a:rPr>
              <a:t>(giao</a:t>
            </a:r>
            <a:r>
              <a:rPr sz="2800" spc="-270" dirty="0">
                <a:latin typeface="Verdana"/>
                <a:cs typeface="Verdana"/>
              </a:rPr>
              <a:t> </a:t>
            </a:r>
            <a:r>
              <a:rPr sz="2800" spc="-180" dirty="0">
                <a:latin typeface="Verdana"/>
                <a:cs typeface="Verdana"/>
              </a:rPr>
              <a:t>thông,</a:t>
            </a:r>
            <a:r>
              <a:rPr sz="2800" spc="-275" dirty="0">
                <a:latin typeface="Verdana"/>
                <a:cs typeface="Verdana"/>
              </a:rPr>
              <a:t> </a:t>
            </a:r>
            <a:r>
              <a:rPr sz="2800" spc="-185" dirty="0">
                <a:latin typeface="Verdana"/>
                <a:cs typeface="Verdana"/>
              </a:rPr>
              <a:t>kế</a:t>
            </a:r>
            <a:r>
              <a:rPr sz="2800" spc="-270" dirty="0">
                <a:latin typeface="Verdana"/>
                <a:cs typeface="Verdana"/>
              </a:rPr>
              <a:t> </a:t>
            </a:r>
            <a:r>
              <a:rPr sz="2800" spc="-120" dirty="0">
                <a:latin typeface="Verdana"/>
                <a:cs typeface="Verdana"/>
              </a:rPr>
              <a:t>hoạch</a:t>
            </a:r>
            <a:r>
              <a:rPr sz="2800" spc="-270" dirty="0">
                <a:latin typeface="Verdana"/>
                <a:cs typeface="Verdana"/>
              </a:rPr>
              <a:t> </a:t>
            </a:r>
            <a:r>
              <a:rPr sz="2800" spc="-240" dirty="0">
                <a:latin typeface="Verdana"/>
                <a:cs typeface="Verdana"/>
              </a:rPr>
              <a:t>-</a:t>
            </a:r>
            <a:r>
              <a:rPr sz="2800" spc="-270" dirty="0">
                <a:latin typeface="Verdana"/>
                <a:cs typeface="Verdana"/>
              </a:rPr>
              <a:t> </a:t>
            </a:r>
            <a:r>
              <a:rPr sz="2800" spc="-140" dirty="0">
                <a:latin typeface="Verdana"/>
                <a:cs typeface="Verdana"/>
              </a:rPr>
              <a:t>đầu</a:t>
            </a:r>
            <a:r>
              <a:rPr sz="2800" spc="-290" dirty="0">
                <a:latin typeface="Verdana"/>
                <a:cs typeface="Verdana"/>
              </a:rPr>
              <a:t> </a:t>
            </a:r>
            <a:r>
              <a:rPr sz="2800" spc="-195" dirty="0">
                <a:latin typeface="Verdana"/>
                <a:cs typeface="Verdana"/>
              </a:rPr>
              <a:t>tư,</a:t>
            </a:r>
            <a:r>
              <a:rPr sz="2800" spc="-270" dirty="0">
                <a:latin typeface="Verdana"/>
                <a:cs typeface="Verdana"/>
              </a:rPr>
              <a:t> </a:t>
            </a:r>
            <a:r>
              <a:rPr sz="2800" spc="-135" dirty="0">
                <a:latin typeface="Verdana"/>
                <a:cs typeface="Verdana"/>
              </a:rPr>
              <a:t>hải</a:t>
            </a:r>
            <a:r>
              <a:rPr sz="2800" spc="-270" dirty="0">
                <a:latin typeface="Verdana"/>
                <a:cs typeface="Verdana"/>
              </a:rPr>
              <a:t> </a:t>
            </a:r>
            <a:r>
              <a:rPr sz="2800" spc="-160" dirty="0">
                <a:latin typeface="Verdana"/>
                <a:cs typeface="Verdana"/>
              </a:rPr>
              <a:t>quan,</a:t>
            </a:r>
            <a:r>
              <a:rPr sz="2800" spc="-155" dirty="0">
                <a:latin typeface="Verdana"/>
                <a:cs typeface="Verdana"/>
              </a:rPr>
              <a:t> </a:t>
            </a:r>
            <a:r>
              <a:rPr sz="2800" spc="-125" dirty="0">
                <a:latin typeface="Verdana"/>
                <a:cs typeface="Verdana"/>
              </a:rPr>
              <a:t>tài</a:t>
            </a:r>
            <a:r>
              <a:rPr sz="2800" spc="-295" dirty="0">
                <a:latin typeface="Verdana"/>
                <a:cs typeface="Verdana"/>
              </a:rPr>
              <a:t> </a:t>
            </a:r>
            <a:r>
              <a:rPr sz="2800" spc="-204" dirty="0">
                <a:latin typeface="Verdana"/>
                <a:cs typeface="Verdana"/>
              </a:rPr>
              <a:t>nguyên</a:t>
            </a:r>
            <a:r>
              <a:rPr sz="2800" spc="-305" dirty="0">
                <a:latin typeface="Verdana"/>
                <a:cs typeface="Verdana"/>
              </a:rPr>
              <a:t> </a:t>
            </a:r>
            <a:r>
              <a:rPr sz="2800" spc="-240" dirty="0">
                <a:latin typeface="Verdana"/>
                <a:cs typeface="Verdana"/>
              </a:rPr>
              <a:t>-</a:t>
            </a:r>
            <a:r>
              <a:rPr sz="2800" spc="-295" dirty="0">
                <a:latin typeface="Verdana"/>
                <a:cs typeface="Verdana"/>
              </a:rPr>
              <a:t> </a:t>
            </a:r>
            <a:r>
              <a:rPr sz="2800" spc="-160" dirty="0">
                <a:latin typeface="Verdana"/>
                <a:cs typeface="Verdana"/>
              </a:rPr>
              <a:t>môi</a:t>
            </a:r>
            <a:r>
              <a:rPr sz="2800" spc="-300" dirty="0">
                <a:latin typeface="Verdana"/>
                <a:cs typeface="Verdana"/>
              </a:rPr>
              <a:t> </a:t>
            </a:r>
            <a:r>
              <a:rPr sz="2800" spc="-170" dirty="0">
                <a:latin typeface="Verdana"/>
                <a:cs typeface="Verdana"/>
              </a:rPr>
              <a:t>trường,</a:t>
            </a:r>
            <a:r>
              <a:rPr sz="2800" spc="-305" dirty="0">
                <a:latin typeface="Verdana"/>
                <a:cs typeface="Verdana"/>
              </a:rPr>
              <a:t> </a:t>
            </a:r>
            <a:r>
              <a:rPr sz="2800" spc="-200" dirty="0">
                <a:latin typeface="Verdana"/>
                <a:cs typeface="Verdana"/>
              </a:rPr>
              <a:t>...)</a:t>
            </a:r>
            <a:r>
              <a:rPr sz="2800" spc="-285" dirty="0">
                <a:latin typeface="Verdana"/>
                <a:cs typeface="Verdana"/>
              </a:rPr>
              <a:t> </a:t>
            </a:r>
            <a:r>
              <a:rPr sz="2800" spc="-195" dirty="0">
                <a:latin typeface="Verdana"/>
                <a:cs typeface="Verdana"/>
              </a:rPr>
              <a:t>mà</a:t>
            </a:r>
            <a:r>
              <a:rPr sz="2800" spc="-295" dirty="0">
                <a:latin typeface="Verdana"/>
                <a:cs typeface="Verdana"/>
              </a:rPr>
              <a:t> </a:t>
            </a:r>
            <a:r>
              <a:rPr sz="2800" spc="-80" dirty="0">
                <a:latin typeface="Verdana"/>
                <a:cs typeface="Verdana"/>
              </a:rPr>
              <a:t>chỉ</a:t>
            </a:r>
            <a:r>
              <a:rPr sz="2800" spc="-295" dirty="0">
                <a:latin typeface="Verdana"/>
                <a:cs typeface="Verdana"/>
              </a:rPr>
              <a:t> </a:t>
            </a:r>
            <a:r>
              <a:rPr sz="2800" spc="-185" dirty="0">
                <a:latin typeface="Verdana"/>
                <a:cs typeface="Verdana"/>
              </a:rPr>
              <a:t>đóng</a:t>
            </a:r>
            <a:r>
              <a:rPr sz="2800" spc="-135" dirty="0">
                <a:latin typeface="Verdana"/>
                <a:cs typeface="Verdana"/>
              </a:rPr>
              <a:t> </a:t>
            </a:r>
            <a:r>
              <a:rPr sz="2800" spc="-170" dirty="0">
                <a:latin typeface="Verdana"/>
                <a:cs typeface="Verdana"/>
              </a:rPr>
              <a:t>vai</a:t>
            </a:r>
            <a:r>
              <a:rPr sz="2800" spc="-310" dirty="0">
                <a:latin typeface="Verdana"/>
                <a:cs typeface="Verdana"/>
              </a:rPr>
              <a:t> </a:t>
            </a:r>
            <a:r>
              <a:rPr sz="2800" spc="-160" dirty="0">
                <a:latin typeface="Verdana"/>
                <a:cs typeface="Verdana"/>
              </a:rPr>
              <a:t>trò</a:t>
            </a:r>
            <a:r>
              <a:rPr sz="2800" spc="-300" dirty="0">
                <a:latin typeface="Verdana"/>
                <a:cs typeface="Verdana"/>
              </a:rPr>
              <a:t> </a:t>
            </a:r>
            <a:r>
              <a:rPr sz="2800" spc="-130" dirty="0">
                <a:latin typeface="Verdana"/>
                <a:cs typeface="Verdana"/>
              </a:rPr>
              <a:t>điều</a:t>
            </a:r>
            <a:r>
              <a:rPr sz="2800" spc="-310" dirty="0">
                <a:latin typeface="Verdana"/>
                <a:cs typeface="Verdana"/>
              </a:rPr>
              <a:t> </a:t>
            </a:r>
            <a:r>
              <a:rPr sz="2800" spc="-130" dirty="0">
                <a:latin typeface="Verdana"/>
                <a:cs typeface="Verdana"/>
              </a:rPr>
              <a:t>phối,</a:t>
            </a:r>
            <a:r>
              <a:rPr sz="2800" spc="-305" dirty="0">
                <a:latin typeface="Verdana"/>
                <a:cs typeface="Verdana"/>
              </a:rPr>
              <a:t> </a:t>
            </a:r>
            <a:r>
              <a:rPr sz="2800" spc="-140" dirty="0">
                <a:latin typeface="Verdana"/>
                <a:cs typeface="Verdana"/>
              </a:rPr>
              <a:t>hỗ</a:t>
            </a:r>
            <a:r>
              <a:rPr sz="2800" spc="-300" dirty="0">
                <a:latin typeface="Verdana"/>
                <a:cs typeface="Verdana"/>
              </a:rPr>
              <a:t> </a:t>
            </a:r>
            <a:r>
              <a:rPr sz="2800" spc="-150" dirty="0">
                <a:latin typeface="Verdana"/>
                <a:cs typeface="Verdana"/>
              </a:rPr>
              <a:t>trợ</a:t>
            </a:r>
            <a:endParaRPr sz="2800" dirty="0">
              <a:latin typeface="Verdana"/>
              <a:cs typeface="Verdana"/>
            </a:endParaRPr>
          </a:p>
        </p:txBody>
      </p:sp>
      <p:grpSp>
        <p:nvGrpSpPr>
          <p:cNvPr id="13" name="object 13"/>
          <p:cNvGrpSpPr/>
          <p:nvPr/>
        </p:nvGrpSpPr>
        <p:grpSpPr>
          <a:xfrm>
            <a:off x="1059180" y="1059180"/>
            <a:ext cx="693420" cy="693420"/>
            <a:chOff x="6612635" y="815339"/>
            <a:chExt cx="693420" cy="693420"/>
          </a:xfrm>
        </p:grpSpPr>
        <p:sp>
          <p:nvSpPr>
            <p:cNvPr id="14" name="object 14"/>
            <p:cNvSpPr/>
            <p:nvPr/>
          </p:nvSpPr>
          <p:spPr>
            <a:xfrm>
              <a:off x="6612635" y="815339"/>
              <a:ext cx="693420" cy="693420"/>
            </a:xfrm>
            <a:custGeom>
              <a:avLst/>
              <a:gdLst/>
              <a:ahLst/>
              <a:cxnLst/>
              <a:rect l="l" t="t" r="r" b="b"/>
              <a:pathLst>
                <a:path w="693420" h="693419">
                  <a:moveTo>
                    <a:pt x="346710" y="0"/>
                  </a:moveTo>
                  <a:lnTo>
                    <a:pt x="299656" y="3164"/>
                  </a:lnTo>
                  <a:lnTo>
                    <a:pt x="254529" y="12382"/>
                  </a:lnTo>
                  <a:lnTo>
                    <a:pt x="211740" y="27241"/>
                  </a:lnTo>
                  <a:lnTo>
                    <a:pt x="171703" y="47328"/>
                  </a:lnTo>
                  <a:lnTo>
                    <a:pt x="134831" y="72231"/>
                  </a:lnTo>
                  <a:lnTo>
                    <a:pt x="101536" y="101536"/>
                  </a:lnTo>
                  <a:lnTo>
                    <a:pt x="72231" y="134831"/>
                  </a:lnTo>
                  <a:lnTo>
                    <a:pt x="47328" y="171704"/>
                  </a:lnTo>
                  <a:lnTo>
                    <a:pt x="27241" y="211740"/>
                  </a:lnTo>
                  <a:lnTo>
                    <a:pt x="12382" y="254529"/>
                  </a:lnTo>
                  <a:lnTo>
                    <a:pt x="3164" y="299656"/>
                  </a:lnTo>
                  <a:lnTo>
                    <a:pt x="0" y="346710"/>
                  </a:lnTo>
                  <a:lnTo>
                    <a:pt x="3164" y="393763"/>
                  </a:lnTo>
                  <a:lnTo>
                    <a:pt x="12382" y="438890"/>
                  </a:lnTo>
                  <a:lnTo>
                    <a:pt x="27241" y="481679"/>
                  </a:lnTo>
                  <a:lnTo>
                    <a:pt x="47328" y="521716"/>
                  </a:lnTo>
                  <a:lnTo>
                    <a:pt x="72231" y="558588"/>
                  </a:lnTo>
                  <a:lnTo>
                    <a:pt x="101536" y="591883"/>
                  </a:lnTo>
                  <a:lnTo>
                    <a:pt x="134831" y="621188"/>
                  </a:lnTo>
                  <a:lnTo>
                    <a:pt x="171703" y="646091"/>
                  </a:lnTo>
                  <a:lnTo>
                    <a:pt x="211740" y="666178"/>
                  </a:lnTo>
                  <a:lnTo>
                    <a:pt x="254529" y="681037"/>
                  </a:lnTo>
                  <a:lnTo>
                    <a:pt x="299656" y="690255"/>
                  </a:lnTo>
                  <a:lnTo>
                    <a:pt x="346710" y="693420"/>
                  </a:lnTo>
                  <a:lnTo>
                    <a:pt x="393763" y="690255"/>
                  </a:lnTo>
                  <a:lnTo>
                    <a:pt x="438890" y="681037"/>
                  </a:lnTo>
                  <a:lnTo>
                    <a:pt x="481679" y="666178"/>
                  </a:lnTo>
                  <a:lnTo>
                    <a:pt x="521716" y="646091"/>
                  </a:lnTo>
                  <a:lnTo>
                    <a:pt x="558588" y="621188"/>
                  </a:lnTo>
                  <a:lnTo>
                    <a:pt x="591883" y="591883"/>
                  </a:lnTo>
                  <a:lnTo>
                    <a:pt x="621188" y="558588"/>
                  </a:lnTo>
                  <a:lnTo>
                    <a:pt x="646091" y="521715"/>
                  </a:lnTo>
                  <a:lnTo>
                    <a:pt x="666178" y="481679"/>
                  </a:lnTo>
                  <a:lnTo>
                    <a:pt x="681037" y="438890"/>
                  </a:lnTo>
                  <a:lnTo>
                    <a:pt x="690255" y="393763"/>
                  </a:lnTo>
                  <a:lnTo>
                    <a:pt x="693420" y="346710"/>
                  </a:lnTo>
                  <a:lnTo>
                    <a:pt x="690255" y="299656"/>
                  </a:lnTo>
                  <a:lnTo>
                    <a:pt x="681037" y="254529"/>
                  </a:lnTo>
                  <a:lnTo>
                    <a:pt x="666178" y="211740"/>
                  </a:lnTo>
                  <a:lnTo>
                    <a:pt x="646091" y="171703"/>
                  </a:lnTo>
                  <a:lnTo>
                    <a:pt x="621188" y="134831"/>
                  </a:lnTo>
                  <a:lnTo>
                    <a:pt x="591883" y="101536"/>
                  </a:lnTo>
                  <a:lnTo>
                    <a:pt x="558588" y="72231"/>
                  </a:lnTo>
                  <a:lnTo>
                    <a:pt x="521715" y="47328"/>
                  </a:lnTo>
                  <a:lnTo>
                    <a:pt x="481679" y="27241"/>
                  </a:lnTo>
                  <a:lnTo>
                    <a:pt x="438890" y="12382"/>
                  </a:lnTo>
                  <a:lnTo>
                    <a:pt x="393763" y="3164"/>
                  </a:lnTo>
                  <a:lnTo>
                    <a:pt x="346710" y="0"/>
                  </a:lnTo>
                  <a:close/>
                </a:path>
              </a:pathLst>
            </a:custGeom>
            <a:solidFill>
              <a:srgbClr val="FFC000"/>
            </a:solidFill>
          </p:spPr>
          <p:txBody>
            <a:bodyPr wrap="square" lIns="0" tIns="0" rIns="0" bIns="0" rtlCol="0"/>
            <a:lstStyle/>
            <a:p>
              <a:endParaRPr/>
            </a:p>
          </p:txBody>
        </p:sp>
        <p:sp>
          <p:nvSpPr>
            <p:cNvPr id="15" name="object 15"/>
            <p:cNvSpPr/>
            <p:nvPr/>
          </p:nvSpPr>
          <p:spPr>
            <a:xfrm>
              <a:off x="6830567" y="976883"/>
              <a:ext cx="259079" cy="372110"/>
            </a:xfrm>
            <a:custGeom>
              <a:avLst/>
              <a:gdLst/>
              <a:ahLst/>
              <a:cxnLst/>
              <a:rect l="l" t="t" r="r" b="b"/>
              <a:pathLst>
                <a:path w="259079" h="372109">
                  <a:moveTo>
                    <a:pt x="252983" y="344550"/>
                  </a:moveTo>
                  <a:lnTo>
                    <a:pt x="6096" y="344550"/>
                  </a:lnTo>
                  <a:lnTo>
                    <a:pt x="0" y="350646"/>
                  </a:lnTo>
                  <a:lnTo>
                    <a:pt x="0" y="365760"/>
                  </a:lnTo>
                  <a:lnTo>
                    <a:pt x="6096" y="371855"/>
                  </a:lnTo>
                  <a:lnTo>
                    <a:pt x="252983" y="371855"/>
                  </a:lnTo>
                  <a:lnTo>
                    <a:pt x="259079" y="365760"/>
                  </a:lnTo>
                  <a:lnTo>
                    <a:pt x="259079" y="350646"/>
                  </a:lnTo>
                  <a:lnTo>
                    <a:pt x="252983" y="344550"/>
                  </a:lnTo>
                  <a:close/>
                </a:path>
                <a:path w="259079" h="372109">
                  <a:moveTo>
                    <a:pt x="226949" y="27304"/>
                  </a:moveTo>
                  <a:lnTo>
                    <a:pt x="32130" y="27304"/>
                  </a:lnTo>
                  <a:lnTo>
                    <a:pt x="32130" y="39115"/>
                  </a:lnTo>
                  <a:lnTo>
                    <a:pt x="36292" y="77710"/>
                  </a:lnTo>
                  <a:lnTo>
                    <a:pt x="47990" y="112029"/>
                  </a:lnTo>
                  <a:lnTo>
                    <a:pt x="66045" y="140182"/>
                  </a:lnTo>
                  <a:lnTo>
                    <a:pt x="89280" y="160274"/>
                  </a:lnTo>
                  <a:lnTo>
                    <a:pt x="93009" y="165915"/>
                  </a:lnTo>
                  <a:lnTo>
                    <a:pt x="94726" y="171973"/>
                  </a:lnTo>
                  <a:lnTo>
                    <a:pt x="95371" y="179294"/>
                  </a:lnTo>
                  <a:lnTo>
                    <a:pt x="95781" y="186816"/>
                  </a:lnTo>
                  <a:lnTo>
                    <a:pt x="95813" y="197723"/>
                  </a:lnTo>
                  <a:lnTo>
                    <a:pt x="95505" y="204495"/>
                  </a:lnTo>
                  <a:lnTo>
                    <a:pt x="93956" y="210296"/>
                  </a:lnTo>
                  <a:lnTo>
                    <a:pt x="90170" y="216153"/>
                  </a:lnTo>
                  <a:lnTo>
                    <a:pt x="66615" y="235983"/>
                  </a:lnTo>
                  <a:lnTo>
                    <a:pt x="48228" y="263826"/>
                  </a:lnTo>
                  <a:lnTo>
                    <a:pt x="36270" y="297932"/>
                  </a:lnTo>
                  <a:lnTo>
                    <a:pt x="32003" y="336550"/>
                  </a:lnTo>
                  <a:lnTo>
                    <a:pt x="32003" y="344550"/>
                  </a:lnTo>
                  <a:lnTo>
                    <a:pt x="226822" y="344550"/>
                  </a:lnTo>
                  <a:lnTo>
                    <a:pt x="226822" y="340994"/>
                  </a:lnTo>
                  <a:lnTo>
                    <a:pt x="51053" y="340994"/>
                  </a:lnTo>
                  <a:lnTo>
                    <a:pt x="51053" y="328167"/>
                  </a:lnTo>
                  <a:lnTo>
                    <a:pt x="54586" y="296471"/>
                  </a:lnTo>
                  <a:lnTo>
                    <a:pt x="64547" y="268335"/>
                  </a:lnTo>
                  <a:lnTo>
                    <a:pt x="79986" y="245604"/>
                  </a:lnTo>
                  <a:lnTo>
                    <a:pt x="99949" y="230124"/>
                  </a:lnTo>
                  <a:lnTo>
                    <a:pt x="105691" y="222390"/>
                  </a:lnTo>
                  <a:lnTo>
                    <a:pt x="108172" y="213788"/>
                  </a:lnTo>
                  <a:lnTo>
                    <a:pt x="108684" y="204771"/>
                  </a:lnTo>
                  <a:lnTo>
                    <a:pt x="108483" y="181344"/>
                  </a:lnTo>
                  <a:lnTo>
                    <a:pt x="107394" y="167830"/>
                  </a:lnTo>
                  <a:lnTo>
                    <a:pt x="104138" y="155936"/>
                  </a:lnTo>
                  <a:lnTo>
                    <a:pt x="97535" y="147446"/>
                  </a:lnTo>
                  <a:lnTo>
                    <a:pt x="77880" y="130341"/>
                  </a:lnTo>
                  <a:lnTo>
                    <a:pt x="62499" y="106140"/>
                  </a:lnTo>
                  <a:lnTo>
                    <a:pt x="52476" y="76366"/>
                  </a:lnTo>
                  <a:lnTo>
                    <a:pt x="48895" y="42544"/>
                  </a:lnTo>
                  <a:lnTo>
                    <a:pt x="48895" y="28320"/>
                  </a:lnTo>
                  <a:lnTo>
                    <a:pt x="226949" y="28320"/>
                  </a:lnTo>
                  <a:lnTo>
                    <a:pt x="226949" y="27304"/>
                  </a:lnTo>
                  <a:close/>
                </a:path>
                <a:path w="259079" h="372109">
                  <a:moveTo>
                    <a:pt x="226949" y="28320"/>
                  </a:moveTo>
                  <a:lnTo>
                    <a:pt x="209041" y="28320"/>
                  </a:lnTo>
                  <a:lnTo>
                    <a:pt x="209041" y="42544"/>
                  </a:lnTo>
                  <a:lnTo>
                    <a:pt x="205658" y="75430"/>
                  </a:lnTo>
                  <a:lnTo>
                    <a:pt x="196167" y="104552"/>
                  </a:lnTo>
                  <a:lnTo>
                    <a:pt x="181556" y="128484"/>
                  </a:lnTo>
                  <a:lnTo>
                    <a:pt x="162813" y="145795"/>
                  </a:lnTo>
                  <a:lnTo>
                    <a:pt x="156287" y="155370"/>
                  </a:lnTo>
                  <a:lnTo>
                    <a:pt x="153463" y="168386"/>
                  </a:lnTo>
                  <a:lnTo>
                    <a:pt x="153018" y="179294"/>
                  </a:lnTo>
                  <a:lnTo>
                    <a:pt x="152929" y="183387"/>
                  </a:lnTo>
                  <a:lnTo>
                    <a:pt x="153161" y="193928"/>
                  </a:lnTo>
                  <a:lnTo>
                    <a:pt x="153178" y="204771"/>
                  </a:lnTo>
                  <a:lnTo>
                    <a:pt x="153511" y="214709"/>
                  </a:lnTo>
                  <a:lnTo>
                    <a:pt x="155519" y="223772"/>
                  </a:lnTo>
                  <a:lnTo>
                    <a:pt x="160527" y="231012"/>
                  </a:lnTo>
                  <a:lnTo>
                    <a:pt x="179341" y="247782"/>
                  </a:lnTo>
                  <a:lnTo>
                    <a:pt x="194357" y="270494"/>
                  </a:lnTo>
                  <a:lnTo>
                    <a:pt x="204301" y="297753"/>
                  </a:lnTo>
                  <a:lnTo>
                    <a:pt x="207899" y="328167"/>
                  </a:lnTo>
                  <a:lnTo>
                    <a:pt x="207899" y="340994"/>
                  </a:lnTo>
                  <a:lnTo>
                    <a:pt x="226822" y="340994"/>
                  </a:lnTo>
                  <a:lnTo>
                    <a:pt x="226822" y="336550"/>
                  </a:lnTo>
                  <a:lnTo>
                    <a:pt x="222906" y="299420"/>
                  </a:lnTo>
                  <a:lnTo>
                    <a:pt x="211883" y="266398"/>
                  </a:lnTo>
                  <a:lnTo>
                    <a:pt x="194835" y="239019"/>
                  </a:lnTo>
                  <a:lnTo>
                    <a:pt x="172847" y="218820"/>
                  </a:lnTo>
                  <a:lnTo>
                    <a:pt x="168400" y="211552"/>
                  </a:lnTo>
                  <a:lnTo>
                    <a:pt x="166512" y="204771"/>
                  </a:lnTo>
                  <a:lnTo>
                    <a:pt x="166117" y="197723"/>
                  </a:lnTo>
                  <a:lnTo>
                    <a:pt x="165988" y="186816"/>
                  </a:lnTo>
                  <a:lnTo>
                    <a:pt x="165457" y="177538"/>
                  </a:lnTo>
                  <a:lnTo>
                    <a:pt x="165353" y="170402"/>
                  </a:lnTo>
                  <a:lnTo>
                    <a:pt x="167060" y="164171"/>
                  </a:lnTo>
                  <a:lnTo>
                    <a:pt x="171957" y="157606"/>
                  </a:lnTo>
                  <a:lnTo>
                    <a:pt x="194266" y="137485"/>
                  </a:lnTo>
                  <a:lnTo>
                    <a:pt x="211645" y="109982"/>
                  </a:lnTo>
                  <a:lnTo>
                    <a:pt x="222928" y="76668"/>
                  </a:lnTo>
                  <a:lnTo>
                    <a:pt x="226949" y="39115"/>
                  </a:lnTo>
                  <a:lnTo>
                    <a:pt x="226949" y="28320"/>
                  </a:lnTo>
                  <a:close/>
                </a:path>
                <a:path w="259079" h="372109">
                  <a:moveTo>
                    <a:pt x="129412" y="228726"/>
                  </a:moveTo>
                  <a:lnTo>
                    <a:pt x="123479" y="233437"/>
                  </a:lnTo>
                  <a:lnTo>
                    <a:pt x="120142" y="236696"/>
                  </a:lnTo>
                  <a:lnTo>
                    <a:pt x="117090" y="239621"/>
                  </a:lnTo>
                  <a:lnTo>
                    <a:pt x="112013" y="243331"/>
                  </a:lnTo>
                  <a:lnTo>
                    <a:pt x="91684" y="255125"/>
                  </a:lnTo>
                  <a:lnTo>
                    <a:pt x="75771" y="274907"/>
                  </a:lnTo>
                  <a:lnTo>
                    <a:pt x="65311" y="300999"/>
                  </a:lnTo>
                  <a:lnTo>
                    <a:pt x="61340" y="331724"/>
                  </a:lnTo>
                  <a:lnTo>
                    <a:pt x="197738" y="333120"/>
                  </a:lnTo>
                  <a:lnTo>
                    <a:pt x="194000" y="301470"/>
                  </a:lnTo>
                  <a:lnTo>
                    <a:pt x="183546" y="274129"/>
                  </a:lnTo>
                  <a:lnTo>
                    <a:pt x="167520" y="253932"/>
                  </a:lnTo>
                  <a:lnTo>
                    <a:pt x="147065" y="243712"/>
                  </a:lnTo>
                  <a:lnTo>
                    <a:pt x="141307" y="240335"/>
                  </a:lnTo>
                  <a:lnTo>
                    <a:pt x="138144" y="237172"/>
                  </a:lnTo>
                  <a:lnTo>
                    <a:pt x="135028" y="233533"/>
                  </a:lnTo>
                  <a:lnTo>
                    <a:pt x="129412" y="228726"/>
                  </a:lnTo>
                  <a:close/>
                </a:path>
                <a:path w="259079" h="372109">
                  <a:moveTo>
                    <a:pt x="61340" y="75056"/>
                  </a:moveTo>
                  <a:lnTo>
                    <a:pt x="64448" y="95188"/>
                  </a:lnTo>
                  <a:lnTo>
                    <a:pt x="73151" y="112855"/>
                  </a:lnTo>
                  <a:lnTo>
                    <a:pt x="86522" y="127117"/>
                  </a:lnTo>
                  <a:lnTo>
                    <a:pt x="103631" y="137032"/>
                  </a:lnTo>
                  <a:lnTo>
                    <a:pt x="109608" y="142990"/>
                  </a:lnTo>
                  <a:lnTo>
                    <a:pt x="116521" y="154559"/>
                  </a:lnTo>
                  <a:lnTo>
                    <a:pt x="123488" y="169021"/>
                  </a:lnTo>
                  <a:lnTo>
                    <a:pt x="129539" y="183387"/>
                  </a:lnTo>
                  <a:lnTo>
                    <a:pt x="136294" y="168858"/>
                  </a:lnTo>
                  <a:lnTo>
                    <a:pt x="143435" y="154495"/>
                  </a:lnTo>
                  <a:lnTo>
                    <a:pt x="150131" y="142954"/>
                  </a:lnTo>
                  <a:lnTo>
                    <a:pt x="155448" y="137160"/>
                  </a:lnTo>
                  <a:lnTo>
                    <a:pt x="172253" y="127424"/>
                  </a:lnTo>
                  <a:lnTo>
                    <a:pt x="185499" y="113474"/>
                  </a:lnTo>
                  <a:lnTo>
                    <a:pt x="194292" y="96190"/>
                  </a:lnTo>
                  <a:lnTo>
                    <a:pt x="197738" y="76453"/>
                  </a:lnTo>
                  <a:lnTo>
                    <a:pt x="61340" y="75056"/>
                  </a:lnTo>
                  <a:close/>
                </a:path>
                <a:path w="259079" h="372109">
                  <a:moveTo>
                    <a:pt x="252983" y="0"/>
                  </a:moveTo>
                  <a:lnTo>
                    <a:pt x="6096" y="0"/>
                  </a:lnTo>
                  <a:lnTo>
                    <a:pt x="0" y="6095"/>
                  </a:lnTo>
                  <a:lnTo>
                    <a:pt x="0" y="21208"/>
                  </a:lnTo>
                  <a:lnTo>
                    <a:pt x="6096" y="27304"/>
                  </a:lnTo>
                  <a:lnTo>
                    <a:pt x="252983" y="27304"/>
                  </a:lnTo>
                  <a:lnTo>
                    <a:pt x="259079" y="21208"/>
                  </a:lnTo>
                  <a:lnTo>
                    <a:pt x="259079" y="6095"/>
                  </a:lnTo>
                  <a:lnTo>
                    <a:pt x="252983" y="0"/>
                  </a:lnTo>
                  <a:close/>
                </a:path>
              </a:pathLst>
            </a:custGeom>
            <a:solidFill>
              <a:srgbClr val="FFFFFF"/>
            </a:solidFill>
          </p:spPr>
          <p:txBody>
            <a:bodyPr wrap="square" lIns="0" tIns="0" rIns="0" bIns="0" rtlCol="0"/>
            <a:lstStyle/>
            <a:p>
              <a:endParaRPr/>
            </a:p>
          </p:txBody>
        </p:sp>
      </p:grpSp>
      <p:grpSp>
        <p:nvGrpSpPr>
          <p:cNvPr id="16" name="object 16"/>
          <p:cNvGrpSpPr/>
          <p:nvPr/>
        </p:nvGrpSpPr>
        <p:grpSpPr>
          <a:xfrm>
            <a:off x="990600" y="2423222"/>
            <a:ext cx="693420" cy="693420"/>
            <a:chOff x="6612635" y="2129027"/>
            <a:chExt cx="693420" cy="693420"/>
          </a:xfrm>
        </p:grpSpPr>
        <p:sp>
          <p:nvSpPr>
            <p:cNvPr id="17" name="object 17"/>
            <p:cNvSpPr/>
            <p:nvPr/>
          </p:nvSpPr>
          <p:spPr>
            <a:xfrm>
              <a:off x="6612635" y="2129027"/>
              <a:ext cx="693420" cy="693420"/>
            </a:xfrm>
            <a:custGeom>
              <a:avLst/>
              <a:gdLst/>
              <a:ahLst/>
              <a:cxnLst/>
              <a:rect l="l" t="t" r="r" b="b"/>
              <a:pathLst>
                <a:path w="693420" h="693419">
                  <a:moveTo>
                    <a:pt x="346710" y="0"/>
                  </a:moveTo>
                  <a:lnTo>
                    <a:pt x="299656" y="3164"/>
                  </a:lnTo>
                  <a:lnTo>
                    <a:pt x="254529" y="12382"/>
                  </a:lnTo>
                  <a:lnTo>
                    <a:pt x="211740" y="27241"/>
                  </a:lnTo>
                  <a:lnTo>
                    <a:pt x="171703" y="47328"/>
                  </a:lnTo>
                  <a:lnTo>
                    <a:pt x="134831" y="72231"/>
                  </a:lnTo>
                  <a:lnTo>
                    <a:pt x="101536" y="101536"/>
                  </a:lnTo>
                  <a:lnTo>
                    <a:pt x="72231" y="134831"/>
                  </a:lnTo>
                  <a:lnTo>
                    <a:pt x="47328" y="171704"/>
                  </a:lnTo>
                  <a:lnTo>
                    <a:pt x="27241" y="211740"/>
                  </a:lnTo>
                  <a:lnTo>
                    <a:pt x="12382" y="254529"/>
                  </a:lnTo>
                  <a:lnTo>
                    <a:pt x="3164" y="299656"/>
                  </a:lnTo>
                  <a:lnTo>
                    <a:pt x="0" y="346710"/>
                  </a:lnTo>
                  <a:lnTo>
                    <a:pt x="3164" y="393763"/>
                  </a:lnTo>
                  <a:lnTo>
                    <a:pt x="12382" y="438890"/>
                  </a:lnTo>
                  <a:lnTo>
                    <a:pt x="27241" y="481679"/>
                  </a:lnTo>
                  <a:lnTo>
                    <a:pt x="47328" y="521716"/>
                  </a:lnTo>
                  <a:lnTo>
                    <a:pt x="72231" y="558588"/>
                  </a:lnTo>
                  <a:lnTo>
                    <a:pt x="101536" y="591883"/>
                  </a:lnTo>
                  <a:lnTo>
                    <a:pt x="134831" y="621188"/>
                  </a:lnTo>
                  <a:lnTo>
                    <a:pt x="171703" y="646091"/>
                  </a:lnTo>
                  <a:lnTo>
                    <a:pt x="211740" y="666178"/>
                  </a:lnTo>
                  <a:lnTo>
                    <a:pt x="254529" y="681037"/>
                  </a:lnTo>
                  <a:lnTo>
                    <a:pt x="299656" y="690255"/>
                  </a:lnTo>
                  <a:lnTo>
                    <a:pt x="346710" y="693420"/>
                  </a:lnTo>
                  <a:lnTo>
                    <a:pt x="393763" y="690255"/>
                  </a:lnTo>
                  <a:lnTo>
                    <a:pt x="438890" y="681037"/>
                  </a:lnTo>
                  <a:lnTo>
                    <a:pt x="481679" y="666178"/>
                  </a:lnTo>
                  <a:lnTo>
                    <a:pt x="521716" y="646091"/>
                  </a:lnTo>
                  <a:lnTo>
                    <a:pt x="558588" y="621188"/>
                  </a:lnTo>
                  <a:lnTo>
                    <a:pt x="591883" y="591883"/>
                  </a:lnTo>
                  <a:lnTo>
                    <a:pt x="621188" y="558588"/>
                  </a:lnTo>
                  <a:lnTo>
                    <a:pt x="646091" y="521715"/>
                  </a:lnTo>
                  <a:lnTo>
                    <a:pt x="666178" y="481679"/>
                  </a:lnTo>
                  <a:lnTo>
                    <a:pt x="681037" y="438890"/>
                  </a:lnTo>
                  <a:lnTo>
                    <a:pt x="690255" y="393763"/>
                  </a:lnTo>
                  <a:lnTo>
                    <a:pt x="693420" y="346710"/>
                  </a:lnTo>
                  <a:lnTo>
                    <a:pt x="690255" y="299656"/>
                  </a:lnTo>
                  <a:lnTo>
                    <a:pt x="681037" y="254529"/>
                  </a:lnTo>
                  <a:lnTo>
                    <a:pt x="666178" y="211740"/>
                  </a:lnTo>
                  <a:lnTo>
                    <a:pt x="646091" y="171703"/>
                  </a:lnTo>
                  <a:lnTo>
                    <a:pt x="621188" y="134831"/>
                  </a:lnTo>
                  <a:lnTo>
                    <a:pt x="591883" y="101536"/>
                  </a:lnTo>
                  <a:lnTo>
                    <a:pt x="558588" y="72231"/>
                  </a:lnTo>
                  <a:lnTo>
                    <a:pt x="521715" y="47328"/>
                  </a:lnTo>
                  <a:lnTo>
                    <a:pt x="481679" y="27241"/>
                  </a:lnTo>
                  <a:lnTo>
                    <a:pt x="438890" y="12382"/>
                  </a:lnTo>
                  <a:lnTo>
                    <a:pt x="393763" y="3164"/>
                  </a:lnTo>
                  <a:lnTo>
                    <a:pt x="346710" y="0"/>
                  </a:lnTo>
                  <a:close/>
                </a:path>
              </a:pathLst>
            </a:custGeom>
            <a:solidFill>
              <a:srgbClr val="006FC0"/>
            </a:solidFill>
          </p:spPr>
          <p:txBody>
            <a:bodyPr wrap="square" lIns="0" tIns="0" rIns="0" bIns="0" rtlCol="0"/>
            <a:lstStyle/>
            <a:p>
              <a:endParaRPr/>
            </a:p>
          </p:txBody>
        </p:sp>
        <p:sp>
          <p:nvSpPr>
            <p:cNvPr id="18" name="object 18"/>
            <p:cNvSpPr/>
            <p:nvPr/>
          </p:nvSpPr>
          <p:spPr>
            <a:xfrm>
              <a:off x="6772655" y="2281427"/>
              <a:ext cx="388620" cy="355600"/>
            </a:xfrm>
            <a:custGeom>
              <a:avLst/>
              <a:gdLst/>
              <a:ahLst/>
              <a:cxnLst/>
              <a:rect l="l" t="t" r="r" b="b"/>
              <a:pathLst>
                <a:path w="388620" h="355600">
                  <a:moveTo>
                    <a:pt x="340487" y="66167"/>
                  </a:moveTo>
                  <a:lnTo>
                    <a:pt x="48133" y="66167"/>
                  </a:lnTo>
                  <a:lnTo>
                    <a:pt x="29414" y="69957"/>
                  </a:lnTo>
                  <a:lnTo>
                    <a:pt x="14112" y="80295"/>
                  </a:lnTo>
                  <a:lnTo>
                    <a:pt x="3788" y="95634"/>
                  </a:lnTo>
                  <a:lnTo>
                    <a:pt x="0" y="114426"/>
                  </a:lnTo>
                  <a:lnTo>
                    <a:pt x="0" y="204977"/>
                  </a:lnTo>
                  <a:lnTo>
                    <a:pt x="148463" y="204977"/>
                  </a:lnTo>
                  <a:lnTo>
                    <a:pt x="148463" y="219201"/>
                  </a:lnTo>
                  <a:lnTo>
                    <a:pt x="0" y="219201"/>
                  </a:lnTo>
                  <a:lnTo>
                    <a:pt x="0" y="306959"/>
                  </a:lnTo>
                  <a:lnTo>
                    <a:pt x="3788" y="325677"/>
                  </a:lnTo>
                  <a:lnTo>
                    <a:pt x="14112" y="340979"/>
                  </a:lnTo>
                  <a:lnTo>
                    <a:pt x="29414" y="351303"/>
                  </a:lnTo>
                  <a:lnTo>
                    <a:pt x="48133" y="355092"/>
                  </a:lnTo>
                  <a:lnTo>
                    <a:pt x="340487" y="355092"/>
                  </a:lnTo>
                  <a:lnTo>
                    <a:pt x="359205" y="351303"/>
                  </a:lnTo>
                  <a:lnTo>
                    <a:pt x="374507" y="340979"/>
                  </a:lnTo>
                  <a:lnTo>
                    <a:pt x="384831" y="325677"/>
                  </a:lnTo>
                  <a:lnTo>
                    <a:pt x="388620" y="306959"/>
                  </a:lnTo>
                  <a:lnTo>
                    <a:pt x="388620" y="232918"/>
                  </a:lnTo>
                  <a:lnTo>
                    <a:pt x="168528" y="232918"/>
                  </a:lnTo>
                  <a:lnTo>
                    <a:pt x="165480" y="229743"/>
                  </a:lnTo>
                  <a:lnTo>
                    <a:pt x="165480" y="194437"/>
                  </a:lnTo>
                  <a:lnTo>
                    <a:pt x="168528" y="191262"/>
                  </a:lnTo>
                  <a:lnTo>
                    <a:pt x="388620" y="191262"/>
                  </a:lnTo>
                  <a:lnTo>
                    <a:pt x="388620" y="114426"/>
                  </a:lnTo>
                  <a:lnTo>
                    <a:pt x="384831" y="95634"/>
                  </a:lnTo>
                  <a:lnTo>
                    <a:pt x="374507" y="80295"/>
                  </a:lnTo>
                  <a:lnTo>
                    <a:pt x="359205" y="69957"/>
                  </a:lnTo>
                  <a:lnTo>
                    <a:pt x="340487" y="66167"/>
                  </a:lnTo>
                  <a:close/>
                </a:path>
                <a:path w="388620" h="355600">
                  <a:moveTo>
                    <a:pt x="388620" y="191262"/>
                  </a:moveTo>
                  <a:lnTo>
                    <a:pt x="214502" y="191262"/>
                  </a:lnTo>
                  <a:lnTo>
                    <a:pt x="217550" y="194437"/>
                  </a:lnTo>
                  <a:lnTo>
                    <a:pt x="217550" y="229743"/>
                  </a:lnTo>
                  <a:lnTo>
                    <a:pt x="214502" y="232918"/>
                  </a:lnTo>
                  <a:lnTo>
                    <a:pt x="388620" y="232918"/>
                  </a:lnTo>
                  <a:lnTo>
                    <a:pt x="388620" y="219201"/>
                  </a:lnTo>
                  <a:lnTo>
                    <a:pt x="238251" y="219201"/>
                  </a:lnTo>
                  <a:lnTo>
                    <a:pt x="238251" y="204977"/>
                  </a:lnTo>
                  <a:lnTo>
                    <a:pt x="388620" y="204977"/>
                  </a:lnTo>
                  <a:lnTo>
                    <a:pt x="388620" y="191262"/>
                  </a:lnTo>
                  <a:close/>
                </a:path>
                <a:path w="388620" h="355600">
                  <a:moveTo>
                    <a:pt x="259715" y="0"/>
                  </a:moveTo>
                  <a:lnTo>
                    <a:pt x="123444" y="0"/>
                  </a:lnTo>
                  <a:lnTo>
                    <a:pt x="116459" y="6985"/>
                  </a:lnTo>
                  <a:lnTo>
                    <a:pt x="116459" y="66167"/>
                  </a:lnTo>
                  <a:lnTo>
                    <a:pt x="145669" y="66167"/>
                  </a:lnTo>
                  <a:lnTo>
                    <a:pt x="145669" y="32893"/>
                  </a:lnTo>
                  <a:lnTo>
                    <a:pt x="149987" y="28701"/>
                  </a:lnTo>
                  <a:lnTo>
                    <a:pt x="266700" y="28701"/>
                  </a:lnTo>
                  <a:lnTo>
                    <a:pt x="266700" y="6985"/>
                  </a:lnTo>
                  <a:lnTo>
                    <a:pt x="259715" y="0"/>
                  </a:lnTo>
                  <a:close/>
                </a:path>
                <a:path w="388620" h="355600">
                  <a:moveTo>
                    <a:pt x="266700" y="28701"/>
                  </a:moveTo>
                  <a:lnTo>
                    <a:pt x="233934" y="28701"/>
                  </a:lnTo>
                  <a:lnTo>
                    <a:pt x="238251" y="32893"/>
                  </a:lnTo>
                  <a:lnTo>
                    <a:pt x="238251" y="66167"/>
                  </a:lnTo>
                  <a:lnTo>
                    <a:pt x="266700" y="66167"/>
                  </a:lnTo>
                  <a:lnTo>
                    <a:pt x="266700" y="28701"/>
                  </a:lnTo>
                  <a:close/>
                </a:path>
              </a:pathLst>
            </a:custGeom>
            <a:solidFill>
              <a:srgbClr val="FFFFFF"/>
            </a:solidFill>
          </p:spPr>
          <p:txBody>
            <a:bodyPr wrap="square" lIns="0" tIns="0" rIns="0" bIns="0" rtlCol="0"/>
            <a:lstStyle/>
            <a:p>
              <a:endParaRPr/>
            </a:p>
          </p:txBody>
        </p:sp>
      </p:grpSp>
      <p:grpSp>
        <p:nvGrpSpPr>
          <p:cNvPr id="19" name="object 19"/>
          <p:cNvGrpSpPr/>
          <p:nvPr/>
        </p:nvGrpSpPr>
        <p:grpSpPr>
          <a:xfrm>
            <a:off x="982980" y="4038600"/>
            <a:ext cx="693420" cy="693420"/>
            <a:chOff x="6612635" y="3785615"/>
            <a:chExt cx="693420" cy="693420"/>
          </a:xfrm>
        </p:grpSpPr>
        <p:sp>
          <p:nvSpPr>
            <p:cNvPr id="20" name="object 20"/>
            <p:cNvSpPr/>
            <p:nvPr/>
          </p:nvSpPr>
          <p:spPr>
            <a:xfrm>
              <a:off x="6612635" y="3785615"/>
              <a:ext cx="693420" cy="693420"/>
            </a:xfrm>
            <a:custGeom>
              <a:avLst/>
              <a:gdLst/>
              <a:ahLst/>
              <a:cxnLst/>
              <a:rect l="l" t="t" r="r" b="b"/>
              <a:pathLst>
                <a:path w="693420" h="693420">
                  <a:moveTo>
                    <a:pt x="346710" y="0"/>
                  </a:moveTo>
                  <a:lnTo>
                    <a:pt x="299656" y="3164"/>
                  </a:lnTo>
                  <a:lnTo>
                    <a:pt x="254529" y="12382"/>
                  </a:lnTo>
                  <a:lnTo>
                    <a:pt x="211740" y="27241"/>
                  </a:lnTo>
                  <a:lnTo>
                    <a:pt x="171703" y="47328"/>
                  </a:lnTo>
                  <a:lnTo>
                    <a:pt x="134831" y="72231"/>
                  </a:lnTo>
                  <a:lnTo>
                    <a:pt x="101536" y="101536"/>
                  </a:lnTo>
                  <a:lnTo>
                    <a:pt x="72231" y="134831"/>
                  </a:lnTo>
                  <a:lnTo>
                    <a:pt x="47328" y="171703"/>
                  </a:lnTo>
                  <a:lnTo>
                    <a:pt x="27241" y="211740"/>
                  </a:lnTo>
                  <a:lnTo>
                    <a:pt x="12382" y="254529"/>
                  </a:lnTo>
                  <a:lnTo>
                    <a:pt x="3164" y="299656"/>
                  </a:lnTo>
                  <a:lnTo>
                    <a:pt x="0" y="346709"/>
                  </a:lnTo>
                  <a:lnTo>
                    <a:pt x="3164" y="393763"/>
                  </a:lnTo>
                  <a:lnTo>
                    <a:pt x="12382" y="438890"/>
                  </a:lnTo>
                  <a:lnTo>
                    <a:pt x="27241" y="481679"/>
                  </a:lnTo>
                  <a:lnTo>
                    <a:pt x="47328" y="521715"/>
                  </a:lnTo>
                  <a:lnTo>
                    <a:pt x="72231" y="558588"/>
                  </a:lnTo>
                  <a:lnTo>
                    <a:pt x="101536" y="591883"/>
                  </a:lnTo>
                  <a:lnTo>
                    <a:pt x="134831" y="621188"/>
                  </a:lnTo>
                  <a:lnTo>
                    <a:pt x="171703" y="646091"/>
                  </a:lnTo>
                  <a:lnTo>
                    <a:pt x="211740" y="666178"/>
                  </a:lnTo>
                  <a:lnTo>
                    <a:pt x="254529" y="681037"/>
                  </a:lnTo>
                  <a:lnTo>
                    <a:pt x="299656" y="690255"/>
                  </a:lnTo>
                  <a:lnTo>
                    <a:pt x="346710" y="693419"/>
                  </a:lnTo>
                  <a:lnTo>
                    <a:pt x="393763" y="690255"/>
                  </a:lnTo>
                  <a:lnTo>
                    <a:pt x="438890" y="681037"/>
                  </a:lnTo>
                  <a:lnTo>
                    <a:pt x="481679" y="666178"/>
                  </a:lnTo>
                  <a:lnTo>
                    <a:pt x="521716" y="646091"/>
                  </a:lnTo>
                  <a:lnTo>
                    <a:pt x="558588" y="621188"/>
                  </a:lnTo>
                  <a:lnTo>
                    <a:pt x="591883" y="591883"/>
                  </a:lnTo>
                  <a:lnTo>
                    <a:pt x="621188" y="558588"/>
                  </a:lnTo>
                  <a:lnTo>
                    <a:pt x="646091" y="521715"/>
                  </a:lnTo>
                  <a:lnTo>
                    <a:pt x="666178" y="481679"/>
                  </a:lnTo>
                  <a:lnTo>
                    <a:pt x="681037" y="438890"/>
                  </a:lnTo>
                  <a:lnTo>
                    <a:pt x="690255" y="393763"/>
                  </a:lnTo>
                  <a:lnTo>
                    <a:pt x="693420" y="346709"/>
                  </a:lnTo>
                  <a:lnTo>
                    <a:pt x="690255" y="299656"/>
                  </a:lnTo>
                  <a:lnTo>
                    <a:pt x="681037" y="254529"/>
                  </a:lnTo>
                  <a:lnTo>
                    <a:pt x="666178" y="211740"/>
                  </a:lnTo>
                  <a:lnTo>
                    <a:pt x="646091" y="171703"/>
                  </a:lnTo>
                  <a:lnTo>
                    <a:pt x="621188" y="134831"/>
                  </a:lnTo>
                  <a:lnTo>
                    <a:pt x="591883" y="101536"/>
                  </a:lnTo>
                  <a:lnTo>
                    <a:pt x="558588" y="72231"/>
                  </a:lnTo>
                  <a:lnTo>
                    <a:pt x="521715" y="47328"/>
                  </a:lnTo>
                  <a:lnTo>
                    <a:pt x="481679" y="27241"/>
                  </a:lnTo>
                  <a:lnTo>
                    <a:pt x="438890" y="12382"/>
                  </a:lnTo>
                  <a:lnTo>
                    <a:pt x="393763" y="3164"/>
                  </a:lnTo>
                  <a:lnTo>
                    <a:pt x="346710" y="0"/>
                  </a:lnTo>
                  <a:close/>
                </a:path>
              </a:pathLst>
            </a:custGeom>
            <a:solidFill>
              <a:srgbClr val="974707"/>
            </a:solidFill>
          </p:spPr>
          <p:txBody>
            <a:bodyPr wrap="square" lIns="0" tIns="0" rIns="0" bIns="0" rtlCol="0"/>
            <a:lstStyle/>
            <a:p>
              <a:endParaRPr/>
            </a:p>
          </p:txBody>
        </p:sp>
        <p:sp>
          <p:nvSpPr>
            <p:cNvPr id="21" name="object 21"/>
            <p:cNvSpPr/>
            <p:nvPr/>
          </p:nvSpPr>
          <p:spPr>
            <a:xfrm>
              <a:off x="6768083" y="3966971"/>
              <a:ext cx="376555" cy="291465"/>
            </a:xfrm>
            <a:custGeom>
              <a:avLst/>
              <a:gdLst/>
              <a:ahLst/>
              <a:cxnLst/>
              <a:rect l="l" t="t" r="r" b="b"/>
              <a:pathLst>
                <a:path w="376554" h="291464">
                  <a:moveTo>
                    <a:pt x="351663" y="34543"/>
                  </a:moveTo>
                  <a:lnTo>
                    <a:pt x="24765" y="34543"/>
                  </a:lnTo>
                  <a:lnTo>
                    <a:pt x="15109" y="36484"/>
                  </a:lnTo>
                  <a:lnTo>
                    <a:pt x="7238" y="41782"/>
                  </a:lnTo>
                  <a:lnTo>
                    <a:pt x="1940" y="49653"/>
                  </a:lnTo>
                  <a:lnTo>
                    <a:pt x="0" y="59308"/>
                  </a:lnTo>
                  <a:lnTo>
                    <a:pt x="0" y="266445"/>
                  </a:lnTo>
                  <a:lnTo>
                    <a:pt x="1940" y="276028"/>
                  </a:lnTo>
                  <a:lnTo>
                    <a:pt x="7238" y="283860"/>
                  </a:lnTo>
                  <a:lnTo>
                    <a:pt x="15109" y="289145"/>
                  </a:lnTo>
                  <a:lnTo>
                    <a:pt x="24765" y="291083"/>
                  </a:lnTo>
                  <a:lnTo>
                    <a:pt x="351663" y="291083"/>
                  </a:lnTo>
                  <a:lnTo>
                    <a:pt x="361318" y="289145"/>
                  </a:lnTo>
                  <a:lnTo>
                    <a:pt x="369189" y="283860"/>
                  </a:lnTo>
                  <a:lnTo>
                    <a:pt x="374487" y="276028"/>
                  </a:lnTo>
                  <a:lnTo>
                    <a:pt x="376427" y="266445"/>
                  </a:lnTo>
                  <a:lnTo>
                    <a:pt x="376427" y="254888"/>
                  </a:lnTo>
                  <a:lnTo>
                    <a:pt x="185927" y="254888"/>
                  </a:lnTo>
                  <a:lnTo>
                    <a:pt x="150036" y="247663"/>
                  </a:lnTo>
                  <a:lnTo>
                    <a:pt x="120729" y="227949"/>
                  </a:lnTo>
                  <a:lnTo>
                    <a:pt x="100970" y="198685"/>
                  </a:lnTo>
                  <a:lnTo>
                    <a:pt x="93725" y="162813"/>
                  </a:lnTo>
                  <a:lnTo>
                    <a:pt x="100970" y="126996"/>
                  </a:lnTo>
                  <a:lnTo>
                    <a:pt x="120729" y="97726"/>
                  </a:lnTo>
                  <a:lnTo>
                    <a:pt x="150036" y="77981"/>
                  </a:lnTo>
                  <a:lnTo>
                    <a:pt x="185927" y="70738"/>
                  </a:lnTo>
                  <a:lnTo>
                    <a:pt x="376427" y="70738"/>
                  </a:lnTo>
                  <a:lnTo>
                    <a:pt x="376427" y="59308"/>
                  </a:lnTo>
                  <a:lnTo>
                    <a:pt x="374487" y="49653"/>
                  </a:lnTo>
                  <a:lnTo>
                    <a:pt x="369189" y="41782"/>
                  </a:lnTo>
                  <a:lnTo>
                    <a:pt x="361318" y="36484"/>
                  </a:lnTo>
                  <a:lnTo>
                    <a:pt x="351663" y="34543"/>
                  </a:lnTo>
                  <a:close/>
                </a:path>
                <a:path w="376554" h="291464">
                  <a:moveTo>
                    <a:pt x="376427" y="70738"/>
                  </a:moveTo>
                  <a:lnTo>
                    <a:pt x="185927" y="70738"/>
                  </a:lnTo>
                  <a:lnTo>
                    <a:pt x="221745" y="77981"/>
                  </a:lnTo>
                  <a:lnTo>
                    <a:pt x="251015" y="97726"/>
                  </a:lnTo>
                  <a:lnTo>
                    <a:pt x="270760" y="126996"/>
                  </a:lnTo>
                  <a:lnTo>
                    <a:pt x="278002" y="162813"/>
                  </a:lnTo>
                  <a:lnTo>
                    <a:pt x="270760" y="198685"/>
                  </a:lnTo>
                  <a:lnTo>
                    <a:pt x="251015" y="227949"/>
                  </a:lnTo>
                  <a:lnTo>
                    <a:pt x="221745" y="247663"/>
                  </a:lnTo>
                  <a:lnTo>
                    <a:pt x="185927" y="254888"/>
                  </a:lnTo>
                  <a:lnTo>
                    <a:pt x="376427" y="254888"/>
                  </a:lnTo>
                  <a:lnTo>
                    <a:pt x="376427" y="103123"/>
                  </a:lnTo>
                  <a:lnTo>
                    <a:pt x="300609" y="103123"/>
                  </a:lnTo>
                  <a:lnTo>
                    <a:pt x="293624" y="96138"/>
                  </a:lnTo>
                  <a:lnTo>
                    <a:pt x="293624" y="78866"/>
                  </a:lnTo>
                  <a:lnTo>
                    <a:pt x="300609" y="71881"/>
                  </a:lnTo>
                  <a:lnTo>
                    <a:pt x="376427" y="71881"/>
                  </a:lnTo>
                  <a:lnTo>
                    <a:pt x="376427" y="70738"/>
                  </a:lnTo>
                  <a:close/>
                </a:path>
                <a:path w="376554" h="291464">
                  <a:moveTo>
                    <a:pt x="185927" y="80644"/>
                  </a:moveTo>
                  <a:lnTo>
                    <a:pt x="153888" y="87108"/>
                  </a:lnTo>
                  <a:lnTo>
                    <a:pt x="127730" y="104727"/>
                  </a:lnTo>
                  <a:lnTo>
                    <a:pt x="110097" y="130847"/>
                  </a:lnTo>
                  <a:lnTo>
                    <a:pt x="103632" y="162813"/>
                  </a:lnTo>
                  <a:lnTo>
                    <a:pt x="110097" y="194780"/>
                  </a:lnTo>
                  <a:lnTo>
                    <a:pt x="127730" y="220900"/>
                  </a:lnTo>
                  <a:lnTo>
                    <a:pt x="153888" y="238519"/>
                  </a:lnTo>
                  <a:lnTo>
                    <a:pt x="185927" y="244982"/>
                  </a:lnTo>
                  <a:lnTo>
                    <a:pt x="217894" y="238519"/>
                  </a:lnTo>
                  <a:lnTo>
                    <a:pt x="239943" y="223646"/>
                  </a:lnTo>
                  <a:lnTo>
                    <a:pt x="185927" y="223646"/>
                  </a:lnTo>
                  <a:lnTo>
                    <a:pt x="162224" y="218874"/>
                  </a:lnTo>
                  <a:lnTo>
                    <a:pt x="142890" y="205851"/>
                  </a:lnTo>
                  <a:lnTo>
                    <a:pt x="129867" y="186517"/>
                  </a:lnTo>
                  <a:lnTo>
                    <a:pt x="125095" y="162813"/>
                  </a:lnTo>
                  <a:lnTo>
                    <a:pt x="129867" y="139164"/>
                  </a:lnTo>
                  <a:lnTo>
                    <a:pt x="142890" y="119824"/>
                  </a:lnTo>
                  <a:lnTo>
                    <a:pt x="162224" y="106771"/>
                  </a:lnTo>
                  <a:lnTo>
                    <a:pt x="185927" y="101980"/>
                  </a:lnTo>
                  <a:lnTo>
                    <a:pt x="239943" y="101980"/>
                  </a:lnTo>
                  <a:lnTo>
                    <a:pt x="217894" y="87108"/>
                  </a:lnTo>
                  <a:lnTo>
                    <a:pt x="185927" y="80644"/>
                  </a:lnTo>
                  <a:close/>
                </a:path>
                <a:path w="376554" h="291464">
                  <a:moveTo>
                    <a:pt x="239943" y="101980"/>
                  </a:moveTo>
                  <a:lnTo>
                    <a:pt x="185927" y="101980"/>
                  </a:lnTo>
                  <a:lnTo>
                    <a:pt x="209557" y="106771"/>
                  </a:lnTo>
                  <a:lnTo>
                    <a:pt x="228854" y="119824"/>
                  </a:lnTo>
                  <a:lnTo>
                    <a:pt x="241863" y="139164"/>
                  </a:lnTo>
                  <a:lnTo>
                    <a:pt x="246634" y="162813"/>
                  </a:lnTo>
                  <a:lnTo>
                    <a:pt x="241863" y="186517"/>
                  </a:lnTo>
                  <a:lnTo>
                    <a:pt x="228854" y="205851"/>
                  </a:lnTo>
                  <a:lnTo>
                    <a:pt x="209557" y="218874"/>
                  </a:lnTo>
                  <a:lnTo>
                    <a:pt x="185927" y="223646"/>
                  </a:lnTo>
                  <a:lnTo>
                    <a:pt x="239943" y="223646"/>
                  </a:lnTo>
                  <a:lnTo>
                    <a:pt x="244014" y="220900"/>
                  </a:lnTo>
                  <a:lnTo>
                    <a:pt x="261633" y="194780"/>
                  </a:lnTo>
                  <a:lnTo>
                    <a:pt x="268097" y="162813"/>
                  </a:lnTo>
                  <a:lnTo>
                    <a:pt x="261633" y="130847"/>
                  </a:lnTo>
                  <a:lnTo>
                    <a:pt x="244014" y="104727"/>
                  </a:lnTo>
                  <a:lnTo>
                    <a:pt x="239943" y="101980"/>
                  </a:lnTo>
                  <a:close/>
                </a:path>
                <a:path w="376554" h="291464">
                  <a:moveTo>
                    <a:pt x="185927" y="122046"/>
                  </a:moveTo>
                  <a:lnTo>
                    <a:pt x="170021" y="125255"/>
                  </a:lnTo>
                  <a:lnTo>
                    <a:pt x="157067" y="134000"/>
                  </a:lnTo>
                  <a:lnTo>
                    <a:pt x="148351" y="146960"/>
                  </a:lnTo>
                  <a:lnTo>
                    <a:pt x="145161" y="162813"/>
                  </a:lnTo>
                  <a:lnTo>
                    <a:pt x="148351" y="178667"/>
                  </a:lnTo>
                  <a:lnTo>
                    <a:pt x="157067" y="191627"/>
                  </a:lnTo>
                  <a:lnTo>
                    <a:pt x="170021" y="200372"/>
                  </a:lnTo>
                  <a:lnTo>
                    <a:pt x="185927" y="203580"/>
                  </a:lnTo>
                  <a:lnTo>
                    <a:pt x="201781" y="200372"/>
                  </a:lnTo>
                  <a:lnTo>
                    <a:pt x="214741" y="191627"/>
                  </a:lnTo>
                  <a:lnTo>
                    <a:pt x="223486" y="178667"/>
                  </a:lnTo>
                  <a:lnTo>
                    <a:pt x="226695" y="162813"/>
                  </a:lnTo>
                  <a:lnTo>
                    <a:pt x="223486" y="146960"/>
                  </a:lnTo>
                  <a:lnTo>
                    <a:pt x="214741" y="134000"/>
                  </a:lnTo>
                  <a:lnTo>
                    <a:pt x="201781" y="125255"/>
                  </a:lnTo>
                  <a:lnTo>
                    <a:pt x="185927" y="122046"/>
                  </a:lnTo>
                  <a:close/>
                </a:path>
                <a:path w="376554" h="291464">
                  <a:moveTo>
                    <a:pt x="376427" y="71881"/>
                  </a:moveTo>
                  <a:lnTo>
                    <a:pt x="317881" y="71881"/>
                  </a:lnTo>
                  <a:lnTo>
                    <a:pt x="324866" y="78866"/>
                  </a:lnTo>
                  <a:lnTo>
                    <a:pt x="324866" y="96138"/>
                  </a:lnTo>
                  <a:lnTo>
                    <a:pt x="317881" y="103123"/>
                  </a:lnTo>
                  <a:lnTo>
                    <a:pt x="376427" y="103123"/>
                  </a:lnTo>
                  <a:lnTo>
                    <a:pt x="376427" y="71881"/>
                  </a:lnTo>
                  <a:close/>
                </a:path>
                <a:path w="376554" h="291464">
                  <a:moveTo>
                    <a:pt x="103886" y="15239"/>
                  </a:moveTo>
                  <a:lnTo>
                    <a:pt x="45466" y="15239"/>
                  </a:lnTo>
                  <a:lnTo>
                    <a:pt x="42164" y="18541"/>
                  </a:lnTo>
                  <a:lnTo>
                    <a:pt x="42164" y="34543"/>
                  </a:lnTo>
                  <a:lnTo>
                    <a:pt x="107188" y="34543"/>
                  </a:lnTo>
                  <a:lnTo>
                    <a:pt x="107188" y="18541"/>
                  </a:lnTo>
                  <a:lnTo>
                    <a:pt x="103886" y="15239"/>
                  </a:lnTo>
                  <a:close/>
                </a:path>
                <a:path w="376554" h="291464">
                  <a:moveTo>
                    <a:pt x="249682" y="0"/>
                  </a:moveTo>
                  <a:lnTo>
                    <a:pt x="126746" y="0"/>
                  </a:lnTo>
                  <a:lnTo>
                    <a:pt x="118110" y="34543"/>
                  </a:lnTo>
                  <a:lnTo>
                    <a:pt x="258318" y="34543"/>
                  </a:lnTo>
                  <a:lnTo>
                    <a:pt x="249682" y="0"/>
                  </a:lnTo>
                  <a:close/>
                </a:path>
              </a:pathLst>
            </a:custGeom>
            <a:solidFill>
              <a:srgbClr val="FFFFFF"/>
            </a:solidFill>
          </p:spPr>
          <p:txBody>
            <a:bodyPr wrap="square" lIns="0" tIns="0" rIns="0" bIns="0" rtlCol="0"/>
            <a:lstStyle/>
            <a:p>
              <a:endParaRPr/>
            </a:p>
          </p:txBody>
        </p:sp>
      </p:gr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67" y="76200"/>
            <a:ext cx="12320335" cy="502593"/>
          </a:xfrm>
        </p:spPr>
        <p:txBody>
          <a:bodyPr>
            <a:noAutofit/>
          </a:bodyPr>
          <a:lstStyle/>
          <a:p>
            <a:pPr algn="ctr"/>
            <a:r>
              <a:rPr lang="vi-VN" sz="2400" i="1" dirty="0"/>
              <a:t>Hoàn thiện khung </a:t>
            </a:r>
            <a:r>
              <a:rPr lang="vi-VN" sz="2400" i="1" dirty="0" smtClean="0"/>
              <a:t>pháp </a:t>
            </a:r>
            <a:r>
              <a:rPr lang="vi-VN" sz="2400" i="1" dirty="0"/>
              <a:t>lý liên quan đến lĩnh vực logistics</a:t>
            </a:r>
            <a:endParaRPr lang="en-US" sz="24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132219833"/>
              </p:ext>
            </p:extLst>
          </p:nvPr>
        </p:nvGraphicFramePr>
        <p:xfrm>
          <a:off x="141159" y="645845"/>
          <a:ext cx="12010508" cy="6172200"/>
        </p:xfrm>
        <a:graphic>
          <a:graphicData uri="http://schemas.openxmlformats.org/drawingml/2006/table">
            <a:tbl>
              <a:tblPr firstRow="1" bandRow="1">
                <a:tableStyleId>{2D5ABB26-0587-4C30-8999-92F81FD0307C}</a:tableStyleId>
              </a:tblPr>
              <a:tblGrid>
                <a:gridCol w="592196"/>
                <a:gridCol w="5074806"/>
                <a:gridCol w="2830744"/>
                <a:gridCol w="1833382"/>
                <a:gridCol w="1679380"/>
              </a:tblGrid>
              <a:tr h="457200">
                <a:tc>
                  <a:txBody>
                    <a:bodyPr/>
                    <a:lstStyle/>
                    <a:p>
                      <a:pPr marL="0" marR="0" algn="ctr">
                        <a:lnSpc>
                          <a:spcPct val="100000"/>
                        </a:lnSpc>
                        <a:spcBef>
                          <a:spcPts val="0"/>
                        </a:spcBef>
                        <a:spcAft>
                          <a:spcPts val="0"/>
                        </a:spcAft>
                      </a:pPr>
                      <a:r>
                        <a:rPr lang="vi-VN" sz="1500" dirty="0">
                          <a:effectLst/>
                        </a:rPr>
                        <a:t> </a:t>
                      </a:r>
                      <a:r>
                        <a:rPr lang="vi-VN" sz="1500" spc="-25" dirty="0" smtClean="0">
                          <a:effectLst/>
                        </a:rPr>
                        <a:t>TT</a:t>
                      </a:r>
                      <a:endParaRPr lang="en-US" sz="1500" dirty="0">
                        <a:effectLst/>
                        <a:latin typeface="Times New Roman"/>
                        <a:ea typeface="Times New Roman"/>
                        <a:cs typeface="Times New Roman"/>
                      </a:endParaRPr>
                    </a:p>
                  </a:txBody>
                  <a:tcPr marL="0" marR="0" marT="0" marB="0"/>
                </a:tc>
                <a:tc>
                  <a:txBody>
                    <a:bodyPr/>
                    <a:lstStyle/>
                    <a:p>
                      <a:pPr marL="0" marR="0" algn="ctr">
                        <a:lnSpc>
                          <a:spcPct val="100000"/>
                        </a:lnSpc>
                        <a:spcBef>
                          <a:spcPts val="0"/>
                        </a:spcBef>
                        <a:spcAft>
                          <a:spcPts val="0"/>
                        </a:spcAft>
                      </a:pPr>
                      <a:r>
                        <a:rPr lang="vi-VN" sz="1500" dirty="0" smtClean="0">
                          <a:effectLst/>
                        </a:rPr>
                        <a:t>Nhiệm</a:t>
                      </a:r>
                      <a:r>
                        <a:rPr lang="vi-VN" sz="1500" spc="5" dirty="0" smtClean="0">
                          <a:effectLst/>
                        </a:rPr>
                        <a:t> </a:t>
                      </a:r>
                      <a:r>
                        <a:rPr lang="vi-VN" sz="1500" spc="-25" dirty="0">
                          <a:effectLst/>
                        </a:rPr>
                        <a:t>vụ</a:t>
                      </a:r>
                      <a:endParaRPr lang="en-US" sz="1500" dirty="0">
                        <a:effectLst/>
                        <a:latin typeface="Times New Roman"/>
                        <a:ea typeface="Times New Roman"/>
                        <a:cs typeface="Times New Roman"/>
                      </a:endParaRPr>
                    </a:p>
                  </a:txBody>
                  <a:tcPr marL="0" marR="0" marT="0" marB="0"/>
                </a:tc>
                <a:tc>
                  <a:txBody>
                    <a:bodyPr/>
                    <a:lstStyle/>
                    <a:p>
                      <a:pPr marL="239395" marR="232410" indent="27305" algn="ctr">
                        <a:lnSpc>
                          <a:spcPct val="100000"/>
                        </a:lnSpc>
                        <a:spcBef>
                          <a:spcPts val="0"/>
                        </a:spcBef>
                        <a:spcAft>
                          <a:spcPts val="0"/>
                        </a:spcAft>
                      </a:pPr>
                      <a:r>
                        <a:rPr lang="vi-VN" sz="1500" dirty="0">
                          <a:effectLst/>
                        </a:rPr>
                        <a:t>Kết quả đạt</a:t>
                      </a:r>
                      <a:r>
                        <a:rPr lang="vi-VN" sz="1500" spc="5" dirty="0">
                          <a:effectLst/>
                        </a:rPr>
                        <a:t> </a:t>
                      </a:r>
                      <a:r>
                        <a:rPr lang="vi-VN" sz="1500" spc="-20" dirty="0">
                          <a:effectLst/>
                        </a:rPr>
                        <a:t>được</a:t>
                      </a:r>
                      <a:endParaRPr lang="en-US" sz="1500" dirty="0">
                        <a:effectLst/>
                        <a:latin typeface="Times New Roman"/>
                        <a:ea typeface="Times New Roman"/>
                        <a:cs typeface="Times New Roman"/>
                      </a:endParaRPr>
                    </a:p>
                  </a:txBody>
                  <a:tcPr marL="0" marR="0" marT="0" marB="0"/>
                </a:tc>
                <a:tc>
                  <a:txBody>
                    <a:bodyPr/>
                    <a:lstStyle/>
                    <a:p>
                      <a:pPr marL="283210" marR="18415" indent="-200025" algn="ctr">
                        <a:lnSpc>
                          <a:spcPct val="100000"/>
                        </a:lnSpc>
                        <a:spcBef>
                          <a:spcPts val="0"/>
                        </a:spcBef>
                        <a:spcAft>
                          <a:spcPts val="0"/>
                        </a:spcAft>
                      </a:pPr>
                      <a:r>
                        <a:rPr lang="vi-VN" sz="1500" dirty="0">
                          <a:effectLst/>
                        </a:rPr>
                        <a:t>Cơ</a:t>
                      </a:r>
                      <a:r>
                        <a:rPr lang="vi-VN" sz="1500" spc="-75" dirty="0">
                          <a:effectLst/>
                        </a:rPr>
                        <a:t> </a:t>
                      </a:r>
                      <a:r>
                        <a:rPr lang="vi-VN" sz="1500" dirty="0">
                          <a:effectLst/>
                        </a:rPr>
                        <a:t>quan</a:t>
                      </a:r>
                      <a:r>
                        <a:rPr lang="vi-VN" sz="1500" spc="-75" dirty="0">
                          <a:effectLst/>
                        </a:rPr>
                        <a:t> </a:t>
                      </a:r>
                      <a:r>
                        <a:rPr lang="vi-VN" sz="1500" dirty="0">
                          <a:effectLst/>
                        </a:rPr>
                        <a:t>thực </a:t>
                      </a:r>
                      <a:r>
                        <a:rPr lang="vi-VN" sz="1500" dirty="0" smtClean="0">
                          <a:effectLst/>
                        </a:rPr>
                        <a:t>hiện*</a:t>
                      </a:r>
                      <a:endParaRPr lang="en-US" sz="1500" dirty="0">
                        <a:effectLst/>
                        <a:latin typeface="Times New Roman"/>
                        <a:ea typeface="Times New Roman"/>
                        <a:cs typeface="Times New Roman"/>
                      </a:endParaRPr>
                    </a:p>
                  </a:txBody>
                  <a:tcPr marL="0" marR="0" marT="0" marB="0"/>
                </a:tc>
                <a:tc>
                  <a:txBody>
                    <a:bodyPr/>
                    <a:lstStyle/>
                    <a:p>
                      <a:pPr marL="109220" marR="107950" indent="12065" algn="ctr">
                        <a:lnSpc>
                          <a:spcPct val="100000"/>
                        </a:lnSpc>
                        <a:spcBef>
                          <a:spcPts val="0"/>
                        </a:spcBef>
                        <a:spcAft>
                          <a:spcPts val="0"/>
                        </a:spcAft>
                      </a:pPr>
                      <a:r>
                        <a:rPr lang="vi-VN" sz="1500" dirty="0">
                          <a:effectLst/>
                        </a:rPr>
                        <a:t>Thời</a:t>
                      </a:r>
                      <a:r>
                        <a:rPr lang="vi-VN" sz="1500" spc="-75" dirty="0">
                          <a:effectLst/>
                        </a:rPr>
                        <a:t> </a:t>
                      </a:r>
                      <a:r>
                        <a:rPr lang="vi-VN" sz="1500" dirty="0">
                          <a:effectLst/>
                        </a:rPr>
                        <a:t>gian thực</a:t>
                      </a:r>
                      <a:r>
                        <a:rPr lang="vi-VN" sz="1500" spc="-25" dirty="0">
                          <a:effectLst/>
                        </a:rPr>
                        <a:t> </a:t>
                      </a:r>
                      <a:r>
                        <a:rPr lang="vi-VN" sz="1500" spc="-10" dirty="0" smtClean="0">
                          <a:effectLst/>
                        </a:rPr>
                        <a:t>hiện</a:t>
                      </a:r>
                      <a:endParaRPr lang="en-US" sz="1500" dirty="0">
                        <a:effectLst/>
                        <a:latin typeface="Times New Roman"/>
                        <a:ea typeface="Times New Roman"/>
                        <a:cs typeface="Times New Roman"/>
                      </a:endParaRPr>
                    </a:p>
                  </a:txBody>
                  <a:tcPr marL="0" marR="0" marT="0" marB="0"/>
                </a:tc>
              </a:tr>
              <a:tr h="1371600">
                <a:tc>
                  <a:txBody>
                    <a:bodyPr/>
                    <a:lstStyle/>
                    <a:p>
                      <a:pPr>
                        <a:lnSpc>
                          <a:spcPct val="100000"/>
                        </a:lnSpc>
                        <a:spcBef>
                          <a:spcPts val="0"/>
                        </a:spcBef>
                      </a:pPr>
                      <a:r>
                        <a:rPr lang="en-SG" sz="1500" dirty="0" smtClean="0"/>
                        <a:t>1.1</a:t>
                      </a:r>
                      <a:endParaRPr lang="en-US" sz="1500" dirty="0"/>
                    </a:p>
                  </a:txBody>
                  <a:tcPr marL="128337" marR="128337" marT="57150" marB="57150"/>
                </a:tc>
                <a:tc>
                  <a:txBody>
                    <a:bodyPr/>
                    <a:lstStyle/>
                    <a:p>
                      <a:pPr marL="15875" marR="21590">
                        <a:lnSpc>
                          <a:spcPct val="100000"/>
                        </a:lnSpc>
                        <a:spcBef>
                          <a:spcPts val="0"/>
                        </a:spcBef>
                        <a:spcAft>
                          <a:spcPts val="0"/>
                        </a:spcAft>
                      </a:pPr>
                      <a:r>
                        <a:rPr lang="vi-VN" sz="1500" dirty="0">
                          <a:effectLst/>
                        </a:rPr>
                        <a:t>Rà soát các văn bản quy phạm pháp luật hiện có để kiến nghị cơ quan có thẩm quyền sửa đổi, bổ sung, thay thế, bãi bỏ hoặc ban hành mới các văn bản quy phạm pháp luật liên quan đến dịch vụ logistics. Nghiên cứu, áp dụng triển</a:t>
                      </a:r>
                      <a:r>
                        <a:rPr lang="vi-VN" sz="1500" spc="-35" dirty="0">
                          <a:effectLst/>
                        </a:rPr>
                        <a:t> </a:t>
                      </a:r>
                      <a:r>
                        <a:rPr lang="vi-VN" sz="1500" dirty="0">
                          <a:effectLst/>
                        </a:rPr>
                        <a:t>khai</a:t>
                      </a:r>
                      <a:r>
                        <a:rPr lang="vi-VN" sz="1500" spc="-35" dirty="0">
                          <a:effectLst/>
                        </a:rPr>
                        <a:t> </a:t>
                      </a:r>
                      <a:r>
                        <a:rPr lang="vi-VN" sz="1500" dirty="0">
                          <a:effectLst/>
                        </a:rPr>
                        <a:t>hiệu</a:t>
                      </a:r>
                      <a:r>
                        <a:rPr lang="vi-VN" sz="1500" spc="-35" dirty="0">
                          <a:effectLst/>
                        </a:rPr>
                        <a:t> </a:t>
                      </a:r>
                      <a:r>
                        <a:rPr lang="vi-VN" sz="1500" dirty="0">
                          <a:effectLst/>
                        </a:rPr>
                        <a:t>quả</a:t>
                      </a:r>
                      <a:r>
                        <a:rPr lang="vi-VN" sz="1500" spc="-35" dirty="0">
                          <a:effectLst/>
                        </a:rPr>
                        <a:t> </a:t>
                      </a:r>
                      <a:r>
                        <a:rPr lang="vi-VN" sz="1500" dirty="0">
                          <a:effectLst/>
                        </a:rPr>
                        <a:t>các</a:t>
                      </a:r>
                      <a:r>
                        <a:rPr lang="vi-VN" sz="1500" spc="-30" dirty="0">
                          <a:effectLst/>
                        </a:rPr>
                        <a:t> </a:t>
                      </a:r>
                      <a:r>
                        <a:rPr lang="vi-VN" sz="1500" dirty="0">
                          <a:effectLst/>
                        </a:rPr>
                        <a:t>chính</a:t>
                      </a:r>
                      <a:r>
                        <a:rPr lang="vi-VN" sz="1500" spc="-35" dirty="0">
                          <a:effectLst/>
                        </a:rPr>
                        <a:t> </a:t>
                      </a:r>
                      <a:r>
                        <a:rPr lang="vi-VN" sz="1500" dirty="0">
                          <a:effectLst/>
                        </a:rPr>
                        <a:t>sách, pháp luật về phát triển dịch </a:t>
                      </a:r>
                      <a:r>
                        <a:rPr lang="vi-VN" sz="1500" dirty="0" smtClean="0">
                          <a:effectLst/>
                        </a:rPr>
                        <a:t>vụ</a:t>
                      </a:r>
                      <a:r>
                        <a:rPr lang="en-SG" sz="1500" dirty="0" smtClean="0">
                          <a:effectLst/>
                        </a:rPr>
                        <a:t> </a:t>
                      </a:r>
                      <a:r>
                        <a:rPr lang="vi-VN" sz="1500" spc="-10" dirty="0" smtClean="0">
                          <a:effectLst/>
                        </a:rPr>
                        <a:t>logistics</a:t>
                      </a:r>
                      <a:r>
                        <a:rPr lang="vi-VN" sz="1500" spc="-10" dirty="0">
                          <a:effectLst/>
                        </a:rPr>
                        <a:t>.</a:t>
                      </a:r>
                      <a:endParaRPr lang="en-US" sz="1500" dirty="0">
                        <a:effectLst/>
                        <a:latin typeface="Times New Roman"/>
                        <a:ea typeface="Times New Roman"/>
                        <a:cs typeface="Times New Roman"/>
                      </a:endParaRPr>
                    </a:p>
                  </a:txBody>
                  <a:tcPr marL="0" marR="0" marT="0" marB="0"/>
                </a:tc>
                <a:tc>
                  <a:txBody>
                    <a:bodyPr/>
                    <a:lstStyle/>
                    <a:p>
                      <a:pPr marL="17145" marR="34925">
                        <a:lnSpc>
                          <a:spcPct val="100000"/>
                        </a:lnSpc>
                        <a:spcBef>
                          <a:spcPts val="0"/>
                        </a:spcBef>
                        <a:spcAft>
                          <a:spcPts val="0"/>
                        </a:spcAft>
                      </a:pPr>
                      <a:r>
                        <a:rPr lang="vi-VN" sz="1500">
                          <a:effectLst/>
                        </a:rPr>
                        <a:t>Đề</a:t>
                      </a:r>
                      <a:r>
                        <a:rPr lang="vi-VN" sz="1500" spc="-70">
                          <a:effectLst/>
                        </a:rPr>
                        <a:t> </a:t>
                      </a:r>
                      <a:r>
                        <a:rPr lang="vi-VN" sz="1500">
                          <a:effectLst/>
                        </a:rPr>
                        <a:t>xuất</a:t>
                      </a:r>
                      <a:r>
                        <a:rPr lang="vi-VN" sz="1500" spc="-65">
                          <a:effectLst/>
                        </a:rPr>
                        <a:t> </a:t>
                      </a:r>
                      <a:r>
                        <a:rPr lang="vi-VN" sz="1500">
                          <a:effectLst/>
                        </a:rPr>
                        <a:t>sửa</a:t>
                      </a:r>
                      <a:r>
                        <a:rPr lang="vi-VN" sz="1500" spc="-70">
                          <a:effectLst/>
                        </a:rPr>
                        <a:t> </a:t>
                      </a:r>
                      <a:r>
                        <a:rPr lang="vi-VN" sz="1500">
                          <a:effectLst/>
                        </a:rPr>
                        <a:t>đổi, bổ</a:t>
                      </a:r>
                      <a:r>
                        <a:rPr lang="vi-VN" sz="1500" spc="-40">
                          <a:effectLst/>
                        </a:rPr>
                        <a:t> </a:t>
                      </a:r>
                      <a:r>
                        <a:rPr lang="vi-VN" sz="1500">
                          <a:effectLst/>
                        </a:rPr>
                        <a:t>sung</a:t>
                      </a:r>
                      <a:r>
                        <a:rPr lang="vi-VN" sz="1500" spc="-40">
                          <a:effectLst/>
                        </a:rPr>
                        <a:t> </a:t>
                      </a:r>
                      <a:r>
                        <a:rPr lang="vi-VN" sz="1500">
                          <a:effectLst/>
                        </a:rPr>
                        <a:t>các</a:t>
                      </a:r>
                      <a:r>
                        <a:rPr lang="vi-VN" sz="1500" spc="-45">
                          <a:effectLst/>
                        </a:rPr>
                        <a:t> </a:t>
                      </a:r>
                      <a:r>
                        <a:rPr lang="vi-VN" sz="1500">
                          <a:effectLst/>
                        </a:rPr>
                        <a:t>quy định nhằm tạo cơ sở pháp lý cho hoạt động </a:t>
                      </a:r>
                      <a:r>
                        <a:rPr lang="vi-VN" sz="1500" spc="-10">
                          <a:effectLst/>
                        </a:rPr>
                        <a:t>logistics</a:t>
                      </a:r>
                      <a:endParaRPr lang="en-US" sz="1500">
                        <a:effectLst/>
                        <a:latin typeface="Times New Roman"/>
                        <a:ea typeface="Times New Roman"/>
                        <a:cs typeface="Times New Roman"/>
                      </a:endParaRPr>
                    </a:p>
                  </a:txBody>
                  <a:tcPr marL="0" marR="0" marT="0" marB="0"/>
                </a:tc>
                <a:tc>
                  <a:txBody>
                    <a:bodyPr/>
                    <a:lstStyle/>
                    <a:p>
                      <a:pPr marL="50165" marR="50165" algn="ctr">
                        <a:lnSpc>
                          <a:spcPct val="100000"/>
                        </a:lnSpc>
                        <a:spcBef>
                          <a:spcPts val="0"/>
                        </a:spcBef>
                        <a:spcAft>
                          <a:spcPts val="0"/>
                        </a:spcAft>
                      </a:pPr>
                      <a:r>
                        <a:rPr lang="vi-VN" sz="1500" dirty="0">
                          <a:effectLst/>
                        </a:rPr>
                        <a:t>Sở </a:t>
                      </a:r>
                      <a:r>
                        <a:rPr lang="vi-VN" sz="1500" spc="-20" dirty="0">
                          <a:effectLst/>
                        </a:rPr>
                        <a:t>Công</a:t>
                      </a:r>
                      <a:endParaRPr lang="en-US" sz="1500" dirty="0">
                        <a:effectLst/>
                      </a:endParaRPr>
                    </a:p>
                    <a:p>
                      <a:pPr marL="50800" marR="49530" algn="ctr">
                        <a:lnSpc>
                          <a:spcPct val="100000"/>
                        </a:lnSpc>
                        <a:spcBef>
                          <a:spcPts val="0"/>
                        </a:spcBef>
                        <a:spcAft>
                          <a:spcPts val="0"/>
                        </a:spcAft>
                      </a:pPr>
                      <a:r>
                        <a:rPr lang="vi-VN" sz="1500" dirty="0">
                          <a:effectLst/>
                        </a:rPr>
                        <a:t>Thương</a:t>
                      </a:r>
                      <a:r>
                        <a:rPr lang="vi-VN" sz="1500" spc="-75" dirty="0">
                          <a:effectLst/>
                        </a:rPr>
                        <a:t> </a:t>
                      </a:r>
                      <a:r>
                        <a:rPr lang="vi-VN" sz="1500" dirty="0">
                          <a:effectLst/>
                        </a:rPr>
                        <a:t>và</a:t>
                      </a:r>
                      <a:r>
                        <a:rPr lang="vi-VN" sz="1500" spc="-75" dirty="0">
                          <a:effectLst/>
                        </a:rPr>
                        <a:t> </a:t>
                      </a:r>
                      <a:r>
                        <a:rPr lang="vi-VN" sz="1500" dirty="0">
                          <a:effectLst/>
                        </a:rPr>
                        <a:t>các sở, ban ngành</a:t>
                      </a:r>
                      <a:endParaRPr lang="en-US" sz="1500" dirty="0">
                        <a:effectLst/>
                        <a:latin typeface="Times New Roman"/>
                        <a:ea typeface="Times New Roman"/>
                        <a:cs typeface="Times New Roman"/>
                      </a:endParaRPr>
                    </a:p>
                  </a:txBody>
                  <a:tcPr marL="0" marR="0" marT="0" marB="0"/>
                </a:tc>
                <a:tc>
                  <a:txBody>
                    <a:bodyPr/>
                    <a:lstStyle/>
                    <a:p>
                      <a:pPr marL="635" marR="635" algn="ctr">
                        <a:lnSpc>
                          <a:spcPct val="100000"/>
                        </a:lnSpc>
                        <a:spcBef>
                          <a:spcPts val="0"/>
                        </a:spcBef>
                        <a:spcAft>
                          <a:spcPts val="0"/>
                        </a:spcAft>
                      </a:pPr>
                      <a:endParaRPr lang="en-SG" sz="1500" dirty="0" smtClean="0">
                        <a:effectLst/>
                      </a:endParaRPr>
                    </a:p>
                    <a:p>
                      <a:pPr marL="635" marR="635" algn="ctr">
                        <a:lnSpc>
                          <a:spcPct val="100000"/>
                        </a:lnSpc>
                        <a:spcBef>
                          <a:spcPts val="0"/>
                        </a:spcBef>
                        <a:spcAft>
                          <a:spcPts val="0"/>
                        </a:spcAft>
                      </a:pPr>
                      <a:r>
                        <a:rPr lang="vi-VN" sz="1500" dirty="0" smtClean="0">
                          <a:effectLst/>
                        </a:rPr>
                        <a:t>2024 –</a:t>
                      </a:r>
                      <a:r>
                        <a:rPr lang="vi-VN" sz="1500" spc="-5" dirty="0" smtClean="0">
                          <a:effectLst/>
                        </a:rPr>
                        <a:t> </a:t>
                      </a:r>
                      <a:r>
                        <a:rPr lang="vi-VN" sz="1500" spc="-20" dirty="0">
                          <a:effectLst/>
                        </a:rPr>
                        <a:t>2025</a:t>
                      </a:r>
                      <a:endParaRPr lang="en-US" sz="1500" dirty="0">
                        <a:effectLst/>
                        <a:latin typeface="Times New Roman"/>
                        <a:ea typeface="Times New Roman"/>
                        <a:cs typeface="Times New Roman"/>
                      </a:endParaRPr>
                    </a:p>
                  </a:txBody>
                  <a:tcPr marL="0" marR="0" marT="0" marB="0"/>
                </a:tc>
              </a:tr>
              <a:tr h="685800">
                <a:tc>
                  <a:txBody>
                    <a:bodyPr/>
                    <a:lstStyle/>
                    <a:p>
                      <a:pPr>
                        <a:lnSpc>
                          <a:spcPct val="100000"/>
                        </a:lnSpc>
                        <a:spcBef>
                          <a:spcPts val="0"/>
                        </a:spcBef>
                      </a:pPr>
                      <a:r>
                        <a:rPr lang="en-SG" sz="1500" dirty="0" smtClean="0"/>
                        <a:t>1.2</a:t>
                      </a:r>
                      <a:endParaRPr lang="en-US" sz="1500" dirty="0"/>
                    </a:p>
                  </a:txBody>
                  <a:tcPr marL="128337" marR="128337" marT="57150" marB="57150"/>
                </a:tc>
                <a:tc>
                  <a:txBody>
                    <a:bodyPr/>
                    <a:lstStyle/>
                    <a:p>
                      <a:pPr marL="15875" marR="10795" algn="just">
                        <a:lnSpc>
                          <a:spcPct val="100000"/>
                        </a:lnSpc>
                        <a:spcBef>
                          <a:spcPts val="0"/>
                        </a:spcBef>
                        <a:spcAft>
                          <a:spcPts val="0"/>
                        </a:spcAft>
                      </a:pPr>
                      <a:r>
                        <a:rPr lang="vi-VN" sz="1500" dirty="0">
                          <a:effectLst/>
                        </a:rPr>
                        <a:t>Quy định phân công, phân cấp quản lý hoạt động logistics trên</a:t>
                      </a:r>
                      <a:r>
                        <a:rPr lang="vi-VN" sz="1500" spc="200" dirty="0">
                          <a:effectLst/>
                        </a:rPr>
                        <a:t> </a:t>
                      </a:r>
                      <a:r>
                        <a:rPr lang="vi-VN" sz="1500" dirty="0">
                          <a:effectLst/>
                        </a:rPr>
                        <a:t>địa bàn tỉnh Gia Lai đảm bảo rõ ràng, tránh tình trạng chồng chéo.</a:t>
                      </a:r>
                      <a:endParaRPr lang="en-US" sz="1500" dirty="0">
                        <a:effectLst/>
                        <a:latin typeface="Times New Roman"/>
                        <a:ea typeface="Times New Roman"/>
                        <a:cs typeface="Times New Roman"/>
                      </a:endParaRPr>
                    </a:p>
                  </a:txBody>
                  <a:tcPr marL="0" marR="0" marT="0" marB="0"/>
                </a:tc>
                <a:tc>
                  <a:txBody>
                    <a:bodyPr/>
                    <a:lstStyle/>
                    <a:p>
                      <a:pPr marL="17145" marR="62230">
                        <a:lnSpc>
                          <a:spcPct val="100000"/>
                        </a:lnSpc>
                        <a:spcBef>
                          <a:spcPts val="0"/>
                        </a:spcBef>
                        <a:spcAft>
                          <a:spcPts val="0"/>
                        </a:spcAft>
                      </a:pPr>
                      <a:r>
                        <a:rPr lang="vi-VN" sz="1500" dirty="0">
                          <a:effectLst/>
                        </a:rPr>
                        <a:t>Thống</a:t>
                      </a:r>
                      <a:r>
                        <a:rPr lang="vi-VN" sz="1500" spc="-75" dirty="0">
                          <a:effectLst/>
                        </a:rPr>
                        <a:t> </a:t>
                      </a:r>
                      <a:r>
                        <a:rPr lang="vi-VN" sz="1500" dirty="0">
                          <a:effectLst/>
                        </a:rPr>
                        <a:t>nhất</a:t>
                      </a:r>
                      <a:r>
                        <a:rPr lang="vi-VN" sz="1500" spc="-75" dirty="0">
                          <a:effectLst/>
                        </a:rPr>
                        <a:t> </a:t>
                      </a:r>
                      <a:r>
                        <a:rPr lang="vi-VN" sz="1500" dirty="0">
                          <a:effectLst/>
                        </a:rPr>
                        <a:t>đơn vị đảm nhiệm đầu mối quản lý,</a:t>
                      </a:r>
                      <a:r>
                        <a:rPr lang="vi-VN" sz="1500" spc="-10" dirty="0">
                          <a:effectLst/>
                        </a:rPr>
                        <a:t> </a:t>
                      </a:r>
                      <a:r>
                        <a:rPr lang="vi-VN" sz="1500" dirty="0">
                          <a:effectLst/>
                        </a:rPr>
                        <a:t>điều</a:t>
                      </a:r>
                      <a:r>
                        <a:rPr lang="vi-VN" sz="1500" spc="-10" dirty="0">
                          <a:effectLst/>
                        </a:rPr>
                        <a:t> </a:t>
                      </a:r>
                      <a:r>
                        <a:rPr lang="vi-VN" sz="1500" dirty="0">
                          <a:effectLst/>
                        </a:rPr>
                        <a:t>phối</a:t>
                      </a:r>
                      <a:r>
                        <a:rPr lang="vi-VN" sz="1500" spc="-10" dirty="0">
                          <a:effectLst/>
                        </a:rPr>
                        <a:t> </a:t>
                      </a:r>
                      <a:r>
                        <a:rPr lang="vi-VN" sz="1500" dirty="0" smtClean="0">
                          <a:effectLst/>
                        </a:rPr>
                        <a:t>về</a:t>
                      </a:r>
                      <a:r>
                        <a:rPr lang="en-SG" sz="1500" dirty="0" smtClean="0">
                          <a:effectLst/>
                        </a:rPr>
                        <a:t> </a:t>
                      </a:r>
                      <a:r>
                        <a:rPr lang="vi-VN" sz="1500" spc="-10" dirty="0" smtClean="0">
                          <a:effectLst/>
                        </a:rPr>
                        <a:t>logistics</a:t>
                      </a:r>
                      <a:endParaRPr lang="en-US" sz="1500" dirty="0">
                        <a:effectLst/>
                        <a:latin typeface="Times New Roman"/>
                        <a:ea typeface="Times New Roman"/>
                        <a:cs typeface="Times New Roman"/>
                      </a:endParaRPr>
                    </a:p>
                  </a:txBody>
                  <a:tcPr marL="0" marR="0" marT="0" marB="0"/>
                </a:tc>
                <a:tc>
                  <a:txBody>
                    <a:bodyPr/>
                    <a:lstStyle/>
                    <a:p>
                      <a:pPr marL="50165" marR="49530" algn="ctr">
                        <a:lnSpc>
                          <a:spcPct val="100000"/>
                        </a:lnSpc>
                        <a:spcBef>
                          <a:spcPts val="0"/>
                        </a:spcBef>
                        <a:spcAft>
                          <a:spcPts val="0"/>
                        </a:spcAft>
                      </a:pPr>
                      <a:r>
                        <a:rPr lang="vi-VN" sz="1500" dirty="0">
                          <a:effectLst/>
                        </a:rPr>
                        <a:t>Sở</a:t>
                      </a:r>
                      <a:r>
                        <a:rPr lang="vi-VN" sz="1500" spc="-75" dirty="0">
                          <a:effectLst/>
                        </a:rPr>
                        <a:t> </a:t>
                      </a:r>
                      <a:r>
                        <a:rPr lang="vi-VN" sz="1500" dirty="0">
                          <a:effectLst/>
                        </a:rPr>
                        <a:t>Công </a:t>
                      </a:r>
                      <a:r>
                        <a:rPr lang="en-SG" sz="1500" dirty="0" smtClean="0">
                          <a:effectLst/>
                        </a:rPr>
                        <a:t>T</a:t>
                      </a:r>
                      <a:r>
                        <a:rPr lang="vi-VN" sz="1500" spc="-10" dirty="0" smtClean="0">
                          <a:effectLst/>
                        </a:rPr>
                        <a:t>hương</a:t>
                      </a:r>
                      <a:r>
                        <a:rPr lang="vi-VN" sz="1500" spc="-10" dirty="0">
                          <a:effectLst/>
                        </a:rPr>
                        <a:t>,</a:t>
                      </a:r>
                      <a:endParaRPr lang="en-US" sz="1500" dirty="0">
                        <a:effectLst/>
                      </a:endParaRPr>
                    </a:p>
                    <a:p>
                      <a:pPr marL="50165" marR="49530" algn="ctr">
                        <a:lnSpc>
                          <a:spcPct val="100000"/>
                        </a:lnSpc>
                        <a:spcBef>
                          <a:spcPts val="0"/>
                        </a:spcBef>
                        <a:spcAft>
                          <a:spcPts val="0"/>
                        </a:spcAft>
                      </a:pPr>
                      <a:r>
                        <a:rPr lang="vi-VN" sz="1500" dirty="0">
                          <a:effectLst/>
                        </a:rPr>
                        <a:t>Sở</a:t>
                      </a:r>
                      <a:r>
                        <a:rPr lang="vi-VN" sz="1500" spc="-75" dirty="0">
                          <a:effectLst/>
                        </a:rPr>
                        <a:t> </a:t>
                      </a:r>
                      <a:r>
                        <a:rPr lang="vi-VN" sz="1500" dirty="0">
                          <a:effectLst/>
                        </a:rPr>
                        <a:t>Giao</a:t>
                      </a:r>
                      <a:r>
                        <a:rPr lang="vi-VN" sz="1500" spc="-75" dirty="0">
                          <a:effectLst/>
                        </a:rPr>
                        <a:t> </a:t>
                      </a:r>
                      <a:r>
                        <a:rPr lang="vi-VN" sz="1500" dirty="0">
                          <a:effectLst/>
                        </a:rPr>
                        <a:t>thông vận tải</a:t>
                      </a:r>
                      <a:endParaRPr lang="en-US" sz="1500" dirty="0">
                        <a:effectLst/>
                        <a:latin typeface="Times New Roman"/>
                        <a:ea typeface="Times New Roman"/>
                        <a:cs typeface="Times New Roman"/>
                      </a:endParaRPr>
                    </a:p>
                  </a:txBody>
                  <a:tcPr marL="0" marR="0" marT="0" marB="0"/>
                </a:tc>
                <a:tc>
                  <a:txBody>
                    <a:bodyPr/>
                    <a:lstStyle/>
                    <a:p>
                      <a:pPr marL="635" marR="635" algn="ctr">
                        <a:lnSpc>
                          <a:spcPct val="100000"/>
                        </a:lnSpc>
                        <a:spcBef>
                          <a:spcPts val="0"/>
                        </a:spcBef>
                        <a:spcAft>
                          <a:spcPts val="0"/>
                        </a:spcAft>
                      </a:pPr>
                      <a:r>
                        <a:rPr lang="vi-VN" sz="1500" dirty="0">
                          <a:effectLst/>
                        </a:rPr>
                        <a:t>2024 </a:t>
                      </a:r>
                      <a:r>
                        <a:rPr lang="vi-VN" sz="1500" dirty="0" smtClean="0">
                          <a:effectLst/>
                        </a:rPr>
                        <a:t>–</a:t>
                      </a:r>
                      <a:r>
                        <a:rPr lang="vi-VN" sz="1500" spc="-5" dirty="0" smtClean="0">
                          <a:effectLst/>
                        </a:rPr>
                        <a:t> </a:t>
                      </a:r>
                      <a:r>
                        <a:rPr lang="vi-VN" sz="1500" spc="-20" dirty="0">
                          <a:effectLst/>
                        </a:rPr>
                        <a:t>2025</a:t>
                      </a:r>
                      <a:endParaRPr lang="en-US" sz="1500" dirty="0">
                        <a:effectLst/>
                        <a:latin typeface="Times New Roman"/>
                        <a:ea typeface="Times New Roman"/>
                        <a:cs typeface="Times New Roman"/>
                      </a:endParaRPr>
                    </a:p>
                  </a:txBody>
                  <a:tcPr marL="0" marR="0" marT="0" marB="0"/>
                </a:tc>
              </a:tr>
              <a:tr h="685800">
                <a:tc>
                  <a:txBody>
                    <a:bodyPr/>
                    <a:lstStyle/>
                    <a:p>
                      <a:pPr>
                        <a:lnSpc>
                          <a:spcPct val="100000"/>
                        </a:lnSpc>
                        <a:spcBef>
                          <a:spcPts val="0"/>
                        </a:spcBef>
                      </a:pPr>
                      <a:r>
                        <a:rPr lang="en-SG" sz="1500" dirty="0" smtClean="0"/>
                        <a:t>1.3</a:t>
                      </a:r>
                      <a:endParaRPr lang="en-US" sz="1500" dirty="0"/>
                    </a:p>
                  </a:txBody>
                  <a:tcPr marL="128337" marR="128337" marT="57150" marB="57150"/>
                </a:tc>
                <a:tc>
                  <a:txBody>
                    <a:bodyPr/>
                    <a:lstStyle/>
                    <a:p>
                      <a:pPr marL="15875" marR="10160" algn="just">
                        <a:lnSpc>
                          <a:spcPct val="100000"/>
                        </a:lnSpc>
                        <a:spcBef>
                          <a:spcPts val="0"/>
                        </a:spcBef>
                        <a:spcAft>
                          <a:spcPts val="0"/>
                        </a:spcAft>
                      </a:pPr>
                      <a:r>
                        <a:rPr lang="vi-VN" sz="1500" dirty="0">
                          <a:effectLst/>
                        </a:rPr>
                        <a:t>Nghiên cứu, xây dựng chính sách hỗ trợ phát triển dịch vụ logistics phù</a:t>
                      </a:r>
                      <a:r>
                        <a:rPr lang="vi-VN" sz="1500" spc="110" dirty="0">
                          <a:effectLst/>
                        </a:rPr>
                        <a:t> </a:t>
                      </a:r>
                      <a:r>
                        <a:rPr lang="vi-VN" sz="1500" dirty="0">
                          <a:effectLst/>
                        </a:rPr>
                        <a:t>hợp</a:t>
                      </a:r>
                      <a:r>
                        <a:rPr lang="vi-VN" sz="1500" spc="115" dirty="0">
                          <a:effectLst/>
                        </a:rPr>
                        <a:t> </a:t>
                      </a:r>
                      <a:r>
                        <a:rPr lang="vi-VN" sz="1500" dirty="0">
                          <a:effectLst/>
                        </a:rPr>
                        <a:t>với</a:t>
                      </a:r>
                      <a:r>
                        <a:rPr lang="vi-VN" sz="1500" spc="120" dirty="0">
                          <a:effectLst/>
                        </a:rPr>
                        <a:t> </a:t>
                      </a:r>
                      <a:r>
                        <a:rPr lang="vi-VN" sz="1500" dirty="0">
                          <a:effectLst/>
                        </a:rPr>
                        <a:t>đặc</a:t>
                      </a:r>
                      <a:r>
                        <a:rPr lang="vi-VN" sz="1500" spc="110" dirty="0">
                          <a:effectLst/>
                        </a:rPr>
                        <a:t> </a:t>
                      </a:r>
                      <a:r>
                        <a:rPr lang="vi-VN" sz="1500" dirty="0">
                          <a:effectLst/>
                        </a:rPr>
                        <a:t>điển</a:t>
                      </a:r>
                      <a:r>
                        <a:rPr lang="vi-VN" sz="1500" spc="115" dirty="0">
                          <a:effectLst/>
                        </a:rPr>
                        <a:t> </a:t>
                      </a:r>
                      <a:r>
                        <a:rPr lang="vi-VN" sz="1500" dirty="0">
                          <a:effectLst/>
                        </a:rPr>
                        <a:t>kinh</a:t>
                      </a:r>
                      <a:r>
                        <a:rPr lang="vi-VN" sz="1500" spc="120" dirty="0">
                          <a:effectLst/>
                        </a:rPr>
                        <a:t> </a:t>
                      </a:r>
                      <a:r>
                        <a:rPr lang="vi-VN" sz="1500" dirty="0">
                          <a:effectLst/>
                        </a:rPr>
                        <a:t>tế</a:t>
                      </a:r>
                      <a:r>
                        <a:rPr lang="vi-VN" sz="1500" spc="115" dirty="0">
                          <a:effectLst/>
                        </a:rPr>
                        <a:t> </a:t>
                      </a:r>
                      <a:r>
                        <a:rPr lang="vi-VN" sz="1500" dirty="0">
                          <a:effectLst/>
                        </a:rPr>
                        <a:t>-</a:t>
                      </a:r>
                      <a:r>
                        <a:rPr lang="vi-VN" sz="1500" spc="115" dirty="0">
                          <a:effectLst/>
                        </a:rPr>
                        <a:t> </a:t>
                      </a:r>
                      <a:r>
                        <a:rPr lang="vi-VN" sz="1500" spc="-25" dirty="0" smtClean="0">
                          <a:effectLst/>
                        </a:rPr>
                        <a:t>xã</a:t>
                      </a:r>
                      <a:r>
                        <a:rPr lang="en-SG" sz="1500" spc="-25" dirty="0" smtClean="0">
                          <a:effectLst/>
                        </a:rPr>
                        <a:t> </a:t>
                      </a:r>
                      <a:r>
                        <a:rPr lang="vi-VN" sz="1500" dirty="0" smtClean="0">
                          <a:effectLst/>
                        </a:rPr>
                        <a:t>hội</a:t>
                      </a:r>
                      <a:r>
                        <a:rPr lang="vi-VN" sz="1500" spc="-5" dirty="0" smtClean="0">
                          <a:effectLst/>
                        </a:rPr>
                        <a:t> </a:t>
                      </a:r>
                      <a:r>
                        <a:rPr lang="vi-VN" sz="1500" dirty="0">
                          <a:effectLst/>
                        </a:rPr>
                        <a:t>của</a:t>
                      </a:r>
                      <a:r>
                        <a:rPr lang="vi-VN" sz="1500" spc="-5" dirty="0">
                          <a:effectLst/>
                        </a:rPr>
                        <a:t> </a:t>
                      </a:r>
                      <a:r>
                        <a:rPr lang="vi-VN" sz="1500" spc="-10" dirty="0">
                          <a:effectLst/>
                        </a:rPr>
                        <a:t>tỉnh.</a:t>
                      </a:r>
                      <a:endParaRPr lang="en-US" sz="1500" dirty="0">
                        <a:effectLst/>
                        <a:latin typeface="Times New Roman"/>
                        <a:ea typeface="Times New Roman"/>
                        <a:cs typeface="Times New Roman"/>
                      </a:endParaRPr>
                    </a:p>
                  </a:txBody>
                  <a:tcPr marL="0" marR="0" marT="0" marB="0"/>
                </a:tc>
                <a:tc>
                  <a:txBody>
                    <a:bodyPr/>
                    <a:lstStyle/>
                    <a:p>
                      <a:pPr marL="17145" marR="34925">
                        <a:lnSpc>
                          <a:spcPct val="100000"/>
                        </a:lnSpc>
                        <a:spcBef>
                          <a:spcPts val="0"/>
                        </a:spcBef>
                        <a:spcAft>
                          <a:spcPts val="0"/>
                        </a:spcAft>
                      </a:pPr>
                      <a:r>
                        <a:rPr lang="vi-VN" sz="1500" dirty="0">
                          <a:effectLst/>
                        </a:rPr>
                        <a:t>Các</a:t>
                      </a:r>
                      <a:r>
                        <a:rPr lang="vi-VN" sz="1500" spc="-75" dirty="0">
                          <a:effectLst/>
                        </a:rPr>
                        <a:t> </a:t>
                      </a:r>
                      <a:r>
                        <a:rPr lang="vi-VN" sz="1500" dirty="0">
                          <a:effectLst/>
                        </a:rPr>
                        <a:t>chính</a:t>
                      </a:r>
                      <a:r>
                        <a:rPr lang="vi-VN" sz="1500" spc="-75" dirty="0">
                          <a:effectLst/>
                        </a:rPr>
                        <a:t> </a:t>
                      </a:r>
                      <a:r>
                        <a:rPr lang="vi-VN" sz="1500" dirty="0">
                          <a:effectLst/>
                        </a:rPr>
                        <a:t>sách hỗ trợ</a:t>
                      </a:r>
                      <a:endParaRPr lang="en-US" sz="1500" dirty="0">
                        <a:effectLst/>
                        <a:latin typeface="Times New Roman"/>
                        <a:ea typeface="Times New Roman"/>
                        <a:cs typeface="Times New Roman"/>
                      </a:endParaRPr>
                    </a:p>
                  </a:txBody>
                  <a:tcPr marL="0" marR="0" marT="0" marB="0"/>
                </a:tc>
                <a:tc>
                  <a:txBody>
                    <a:bodyPr/>
                    <a:lstStyle/>
                    <a:p>
                      <a:pPr marL="28575" marR="18415" indent="123190">
                        <a:lnSpc>
                          <a:spcPct val="100000"/>
                        </a:lnSpc>
                        <a:spcBef>
                          <a:spcPts val="0"/>
                        </a:spcBef>
                        <a:spcAft>
                          <a:spcPts val="0"/>
                        </a:spcAft>
                      </a:pPr>
                      <a:r>
                        <a:rPr lang="vi-VN" sz="1500" dirty="0">
                          <a:effectLst/>
                        </a:rPr>
                        <a:t>UBND </a:t>
                      </a:r>
                      <a:r>
                        <a:rPr lang="vi-VN" sz="1500" dirty="0" smtClean="0">
                          <a:effectLst/>
                        </a:rPr>
                        <a:t>Tỉnh</a:t>
                      </a:r>
                      <a:r>
                        <a:rPr lang="en-SG" sz="1500" dirty="0" smtClean="0">
                          <a:effectLst/>
                        </a:rPr>
                        <a:t>,</a:t>
                      </a:r>
                      <a:r>
                        <a:rPr lang="vi-VN" sz="1500" dirty="0" smtClean="0">
                          <a:effectLst/>
                        </a:rPr>
                        <a:t> </a:t>
                      </a:r>
                      <a:r>
                        <a:rPr lang="vi-VN" sz="1500" dirty="0">
                          <a:effectLst/>
                        </a:rPr>
                        <a:t>Sở</a:t>
                      </a:r>
                      <a:r>
                        <a:rPr lang="vi-VN" sz="1500" spc="-75" dirty="0">
                          <a:effectLst/>
                        </a:rPr>
                        <a:t> </a:t>
                      </a:r>
                      <a:r>
                        <a:rPr lang="vi-VN" sz="1500" dirty="0">
                          <a:effectLst/>
                        </a:rPr>
                        <a:t>Công</a:t>
                      </a:r>
                      <a:r>
                        <a:rPr lang="vi-VN" sz="1500" spc="-75" dirty="0">
                          <a:effectLst/>
                        </a:rPr>
                        <a:t> </a:t>
                      </a:r>
                      <a:r>
                        <a:rPr lang="en-SG" sz="1500" spc="-75" dirty="0" smtClean="0">
                          <a:effectLst/>
                        </a:rPr>
                        <a:t>T</a:t>
                      </a:r>
                      <a:r>
                        <a:rPr lang="vi-VN" sz="1500" dirty="0" smtClean="0">
                          <a:effectLst/>
                        </a:rPr>
                        <a:t>hương</a:t>
                      </a:r>
                      <a:endParaRPr lang="en-US" sz="1500" dirty="0">
                        <a:effectLst/>
                        <a:latin typeface="Times New Roman"/>
                        <a:ea typeface="Times New Roman"/>
                        <a:cs typeface="Times New Roman"/>
                      </a:endParaRPr>
                    </a:p>
                  </a:txBody>
                  <a:tcPr marL="0" marR="0" marT="0" marB="0"/>
                </a:tc>
                <a:tc>
                  <a:txBody>
                    <a:bodyPr/>
                    <a:lstStyle/>
                    <a:p>
                      <a:pPr marL="635" marR="635" algn="ctr">
                        <a:lnSpc>
                          <a:spcPct val="100000"/>
                        </a:lnSpc>
                        <a:spcBef>
                          <a:spcPts val="0"/>
                        </a:spcBef>
                        <a:spcAft>
                          <a:spcPts val="0"/>
                        </a:spcAft>
                      </a:pPr>
                      <a:r>
                        <a:rPr lang="vi-VN" sz="1500" dirty="0">
                          <a:effectLst/>
                        </a:rPr>
                        <a:t>2024 </a:t>
                      </a:r>
                      <a:r>
                        <a:rPr lang="vi-VN" sz="1500" dirty="0" smtClean="0">
                          <a:effectLst/>
                        </a:rPr>
                        <a:t>–</a:t>
                      </a:r>
                      <a:r>
                        <a:rPr lang="vi-VN" sz="1500" spc="-5" dirty="0" smtClean="0">
                          <a:effectLst/>
                        </a:rPr>
                        <a:t> </a:t>
                      </a:r>
                      <a:r>
                        <a:rPr lang="vi-VN" sz="1500" spc="-20" dirty="0">
                          <a:effectLst/>
                        </a:rPr>
                        <a:t>2025</a:t>
                      </a:r>
                      <a:endParaRPr lang="en-US" sz="1500" dirty="0">
                        <a:effectLst/>
                        <a:latin typeface="Times New Roman"/>
                        <a:ea typeface="Times New Roman"/>
                        <a:cs typeface="Times New Roman"/>
                      </a:endParaRPr>
                    </a:p>
                  </a:txBody>
                  <a:tcPr marL="0" marR="0" marT="0" marB="0"/>
                </a:tc>
              </a:tr>
              <a:tr h="1600200">
                <a:tc>
                  <a:txBody>
                    <a:bodyPr/>
                    <a:lstStyle/>
                    <a:p>
                      <a:pPr>
                        <a:lnSpc>
                          <a:spcPct val="100000"/>
                        </a:lnSpc>
                        <a:spcBef>
                          <a:spcPts val="0"/>
                        </a:spcBef>
                      </a:pPr>
                      <a:r>
                        <a:rPr lang="en-SG" sz="1500" dirty="0" smtClean="0"/>
                        <a:t>1.4</a:t>
                      </a:r>
                      <a:endParaRPr lang="en-US" sz="1500" dirty="0"/>
                    </a:p>
                  </a:txBody>
                  <a:tcPr marL="128337" marR="128337" marT="57150" marB="57150"/>
                </a:tc>
                <a:tc>
                  <a:txBody>
                    <a:bodyPr/>
                    <a:lstStyle/>
                    <a:p>
                      <a:pPr marL="15875" marR="11430" algn="just">
                        <a:lnSpc>
                          <a:spcPct val="100000"/>
                        </a:lnSpc>
                        <a:spcBef>
                          <a:spcPts val="0"/>
                        </a:spcBef>
                        <a:spcAft>
                          <a:spcPts val="0"/>
                        </a:spcAft>
                      </a:pPr>
                      <a:r>
                        <a:rPr lang="vi-VN" sz="1500" dirty="0">
                          <a:effectLst/>
                        </a:rPr>
                        <a:t>Xây dựng cơ chế phối hợp và tăng cường hợp tác với các cơ quan trung ương; các tỉnh, thành phố vùng Duyên hải Nam Trung Bộ, Đông Nam Bộ và sự phối hợp</a:t>
                      </a:r>
                      <a:r>
                        <a:rPr lang="vi-VN" sz="1500" spc="200" dirty="0">
                          <a:effectLst/>
                        </a:rPr>
                        <a:t> </a:t>
                      </a:r>
                      <a:r>
                        <a:rPr lang="vi-VN" sz="1500" dirty="0">
                          <a:effectLst/>
                        </a:rPr>
                        <a:t>giữa các cơ quan sở, ngành, chính quyền các cấp của Gia Lai về phát triển</a:t>
                      </a:r>
                      <a:r>
                        <a:rPr lang="vi-VN" sz="1500" spc="-10" dirty="0">
                          <a:effectLst/>
                        </a:rPr>
                        <a:t> </a:t>
                      </a:r>
                      <a:r>
                        <a:rPr lang="vi-VN" sz="1500" dirty="0">
                          <a:effectLst/>
                        </a:rPr>
                        <a:t>dịch</a:t>
                      </a:r>
                      <a:r>
                        <a:rPr lang="vi-VN" sz="1500" spc="-10" dirty="0">
                          <a:effectLst/>
                        </a:rPr>
                        <a:t> </a:t>
                      </a:r>
                      <a:r>
                        <a:rPr lang="vi-VN" sz="1500" dirty="0">
                          <a:effectLst/>
                        </a:rPr>
                        <a:t>vụ</a:t>
                      </a:r>
                      <a:r>
                        <a:rPr lang="vi-VN" sz="1500" spc="-10" dirty="0">
                          <a:effectLst/>
                        </a:rPr>
                        <a:t> </a:t>
                      </a:r>
                      <a:r>
                        <a:rPr lang="vi-VN" sz="1500" dirty="0">
                          <a:effectLst/>
                        </a:rPr>
                        <a:t>logistics</a:t>
                      </a:r>
                      <a:r>
                        <a:rPr lang="vi-VN" sz="1500" spc="-10" dirty="0">
                          <a:effectLst/>
                        </a:rPr>
                        <a:t> </a:t>
                      </a:r>
                      <a:r>
                        <a:rPr lang="vi-VN" sz="1500" dirty="0">
                          <a:effectLst/>
                        </a:rPr>
                        <a:t>và triển</a:t>
                      </a:r>
                      <a:r>
                        <a:rPr lang="vi-VN" sz="1500" spc="-10" dirty="0">
                          <a:effectLst/>
                        </a:rPr>
                        <a:t> </a:t>
                      </a:r>
                      <a:r>
                        <a:rPr lang="vi-VN" sz="1500" dirty="0">
                          <a:effectLst/>
                        </a:rPr>
                        <a:t>khai các</a:t>
                      </a:r>
                      <a:r>
                        <a:rPr lang="vi-VN" sz="1500" spc="85" dirty="0">
                          <a:effectLst/>
                        </a:rPr>
                        <a:t> </a:t>
                      </a:r>
                      <a:r>
                        <a:rPr lang="vi-VN" sz="1500" dirty="0">
                          <a:effectLst/>
                        </a:rPr>
                        <a:t>quy</a:t>
                      </a:r>
                      <a:r>
                        <a:rPr lang="vi-VN" sz="1500" spc="85" dirty="0">
                          <a:effectLst/>
                        </a:rPr>
                        <a:t> </a:t>
                      </a:r>
                      <a:r>
                        <a:rPr lang="vi-VN" sz="1500" dirty="0">
                          <a:effectLst/>
                        </a:rPr>
                        <a:t>định</a:t>
                      </a:r>
                      <a:r>
                        <a:rPr lang="vi-VN" sz="1500" spc="90" dirty="0">
                          <a:effectLst/>
                        </a:rPr>
                        <a:t> </a:t>
                      </a:r>
                      <a:r>
                        <a:rPr lang="vi-VN" sz="1500" dirty="0">
                          <a:effectLst/>
                        </a:rPr>
                        <a:t>pháp</a:t>
                      </a:r>
                      <a:r>
                        <a:rPr lang="vi-VN" sz="1500" spc="85" dirty="0">
                          <a:effectLst/>
                        </a:rPr>
                        <a:t> </a:t>
                      </a:r>
                      <a:r>
                        <a:rPr lang="vi-VN" sz="1500" dirty="0">
                          <a:effectLst/>
                        </a:rPr>
                        <a:t>luật</a:t>
                      </a:r>
                      <a:r>
                        <a:rPr lang="vi-VN" sz="1500" spc="95" dirty="0">
                          <a:effectLst/>
                        </a:rPr>
                        <a:t> </a:t>
                      </a:r>
                      <a:r>
                        <a:rPr lang="vi-VN" sz="1500" dirty="0">
                          <a:effectLst/>
                        </a:rPr>
                        <a:t>về</a:t>
                      </a:r>
                      <a:r>
                        <a:rPr lang="vi-VN" sz="1500" spc="85" dirty="0">
                          <a:effectLst/>
                        </a:rPr>
                        <a:t> </a:t>
                      </a:r>
                      <a:r>
                        <a:rPr lang="vi-VN" sz="1500" dirty="0">
                          <a:effectLst/>
                        </a:rPr>
                        <a:t>quản</a:t>
                      </a:r>
                      <a:r>
                        <a:rPr lang="vi-VN" sz="1500" spc="90" dirty="0">
                          <a:effectLst/>
                        </a:rPr>
                        <a:t> </a:t>
                      </a:r>
                      <a:r>
                        <a:rPr lang="vi-VN" sz="1500" spc="-25" dirty="0" smtClean="0">
                          <a:effectLst/>
                        </a:rPr>
                        <a:t>lý</a:t>
                      </a:r>
                      <a:r>
                        <a:rPr lang="en-SG" sz="1500" spc="-25" dirty="0" smtClean="0">
                          <a:effectLst/>
                        </a:rPr>
                        <a:t> </a:t>
                      </a:r>
                      <a:r>
                        <a:rPr lang="vi-VN" sz="1500" dirty="0" smtClean="0">
                          <a:effectLst/>
                        </a:rPr>
                        <a:t>hoạt</a:t>
                      </a:r>
                      <a:r>
                        <a:rPr lang="vi-VN" sz="1500" spc="-5" dirty="0" smtClean="0">
                          <a:effectLst/>
                        </a:rPr>
                        <a:t> </a:t>
                      </a:r>
                      <a:r>
                        <a:rPr lang="vi-VN" sz="1500" dirty="0">
                          <a:effectLst/>
                        </a:rPr>
                        <a:t>động </a:t>
                      </a:r>
                      <a:r>
                        <a:rPr lang="vi-VN" sz="1500" spc="-10" dirty="0">
                          <a:effectLst/>
                        </a:rPr>
                        <a:t>logistics</a:t>
                      </a:r>
                      <a:endParaRPr lang="en-US" sz="1500" dirty="0">
                        <a:effectLst/>
                        <a:latin typeface="Times New Roman"/>
                        <a:ea typeface="Times New Roman"/>
                        <a:cs typeface="Times New Roman"/>
                      </a:endParaRPr>
                    </a:p>
                  </a:txBody>
                  <a:tcPr marL="0" marR="0" marT="0" marB="0"/>
                </a:tc>
                <a:tc>
                  <a:txBody>
                    <a:bodyPr/>
                    <a:lstStyle/>
                    <a:p>
                      <a:pPr marL="17145" marR="0">
                        <a:lnSpc>
                          <a:spcPct val="100000"/>
                        </a:lnSpc>
                        <a:spcBef>
                          <a:spcPts val="0"/>
                        </a:spcBef>
                        <a:spcAft>
                          <a:spcPts val="0"/>
                        </a:spcAft>
                      </a:pPr>
                      <a:r>
                        <a:rPr lang="vi-VN" sz="1500" dirty="0">
                          <a:effectLst/>
                        </a:rPr>
                        <a:t>Quy </a:t>
                      </a:r>
                      <a:r>
                        <a:rPr lang="vi-VN" sz="1500" spc="-10" dirty="0" smtClean="0">
                          <a:effectLst/>
                        </a:rPr>
                        <a:t>định,</a:t>
                      </a:r>
                      <a:r>
                        <a:rPr lang="en-SG" sz="1500" spc="-10" dirty="0" smtClean="0">
                          <a:effectLst/>
                        </a:rPr>
                        <a:t> </a:t>
                      </a:r>
                      <a:r>
                        <a:rPr lang="vi-VN" sz="1500" dirty="0" smtClean="0">
                          <a:effectLst/>
                        </a:rPr>
                        <a:t>hướng </a:t>
                      </a:r>
                      <a:r>
                        <a:rPr lang="vi-VN" sz="1500" dirty="0">
                          <a:effectLst/>
                        </a:rPr>
                        <a:t>dẫn bằng văn bản quy trình phối hợp giữa Sở/Ban ngành</a:t>
                      </a:r>
                      <a:r>
                        <a:rPr lang="vi-VN" sz="1500" spc="-65" dirty="0">
                          <a:effectLst/>
                        </a:rPr>
                        <a:t> </a:t>
                      </a:r>
                      <a:r>
                        <a:rPr lang="vi-VN" sz="1500" dirty="0">
                          <a:effectLst/>
                        </a:rPr>
                        <a:t>tỉnh</a:t>
                      </a:r>
                      <a:r>
                        <a:rPr lang="vi-VN" sz="1500" spc="-65" dirty="0">
                          <a:effectLst/>
                        </a:rPr>
                        <a:t> </a:t>
                      </a:r>
                      <a:r>
                        <a:rPr lang="vi-VN" sz="1500" dirty="0">
                          <a:effectLst/>
                        </a:rPr>
                        <a:t>và</a:t>
                      </a:r>
                      <a:r>
                        <a:rPr lang="vi-VN" sz="1500" spc="-70" dirty="0">
                          <a:effectLst/>
                        </a:rPr>
                        <a:t> </a:t>
                      </a:r>
                      <a:r>
                        <a:rPr lang="vi-VN" sz="1500" dirty="0">
                          <a:effectLst/>
                        </a:rPr>
                        <a:t>cơ quan Trung </a:t>
                      </a:r>
                      <a:r>
                        <a:rPr lang="en-SG" sz="1500" dirty="0" smtClean="0">
                          <a:effectLst/>
                        </a:rPr>
                        <a:t>ư</a:t>
                      </a:r>
                      <a:r>
                        <a:rPr lang="vi-VN" sz="1500" dirty="0" smtClean="0">
                          <a:effectLst/>
                        </a:rPr>
                        <a:t>ơng </a:t>
                      </a:r>
                      <a:r>
                        <a:rPr lang="vi-VN" sz="1500" dirty="0">
                          <a:effectLst/>
                        </a:rPr>
                        <a:t>liên quan</a:t>
                      </a:r>
                      <a:endParaRPr lang="en-US" sz="1500" dirty="0">
                        <a:effectLst/>
                        <a:latin typeface="Times New Roman"/>
                        <a:ea typeface="Times New Roman"/>
                        <a:cs typeface="Times New Roman"/>
                      </a:endParaRPr>
                    </a:p>
                  </a:txBody>
                  <a:tcPr marL="0" marR="0" marT="0" marB="0"/>
                </a:tc>
                <a:tc>
                  <a:txBody>
                    <a:bodyPr/>
                    <a:lstStyle/>
                    <a:p>
                      <a:pPr marL="50165" marR="50165" algn="ctr">
                        <a:lnSpc>
                          <a:spcPct val="100000"/>
                        </a:lnSpc>
                        <a:spcBef>
                          <a:spcPts val="0"/>
                        </a:spcBef>
                        <a:spcAft>
                          <a:spcPts val="0"/>
                        </a:spcAft>
                      </a:pPr>
                      <a:endParaRPr lang="en-SG" sz="1500" dirty="0" smtClean="0">
                        <a:effectLst/>
                      </a:endParaRPr>
                    </a:p>
                    <a:p>
                      <a:pPr marL="50165" marR="50165" algn="ctr">
                        <a:lnSpc>
                          <a:spcPct val="100000"/>
                        </a:lnSpc>
                        <a:spcBef>
                          <a:spcPts val="0"/>
                        </a:spcBef>
                        <a:spcAft>
                          <a:spcPts val="0"/>
                        </a:spcAft>
                      </a:pPr>
                      <a:r>
                        <a:rPr lang="vi-VN" sz="1500" dirty="0" smtClean="0">
                          <a:effectLst/>
                        </a:rPr>
                        <a:t>UBND</a:t>
                      </a:r>
                      <a:r>
                        <a:rPr lang="vi-VN" sz="1500" spc="-15" dirty="0" smtClean="0">
                          <a:effectLst/>
                        </a:rPr>
                        <a:t> </a:t>
                      </a:r>
                      <a:r>
                        <a:rPr lang="vi-VN" sz="1500" spc="-20" dirty="0">
                          <a:effectLst/>
                        </a:rPr>
                        <a:t>Tỉnh</a:t>
                      </a:r>
                      <a:endParaRPr lang="en-US" sz="1500" dirty="0">
                        <a:effectLst/>
                        <a:latin typeface="Times New Roman"/>
                        <a:ea typeface="Times New Roman"/>
                        <a:cs typeface="Times New Roman"/>
                      </a:endParaRPr>
                    </a:p>
                  </a:txBody>
                  <a:tcPr marL="0" marR="0" marT="0" marB="0"/>
                </a:tc>
                <a:tc>
                  <a:txBody>
                    <a:bodyPr/>
                    <a:lstStyle/>
                    <a:p>
                      <a:pPr marL="635" marR="635" algn="ctr">
                        <a:lnSpc>
                          <a:spcPct val="100000"/>
                        </a:lnSpc>
                        <a:spcBef>
                          <a:spcPts val="0"/>
                        </a:spcBef>
                        <a:spcAft>
                          <a:spcPts val="0"/>
                        </a:spcAft>
                      </a:pPr>
                      <a:endParaRPr lang="en-SG" sz="1500" dirty="0" smtClean="0">
                        <a:effectLst/>
                      </a:endParaRPr>
                    </a:p>
                    <a:p>
                      <a:pPr marL="635" marR="635" algn="ctr">
                        <a:lnSpc>
                          <a:spcPct val="100000"/>
                        </a:lnSpc>
                        <a:spcBef>
                          <a:spcPts val="0"/>
                        </a:spcBef>
                        <a:spcAft>
                          <a:spcPts val="0"/>
                        </a:spcAft>
                      </a:pPr>
                      <a:r>
                        <a:rPr lang="vi-VN" sz="1500" dirty="0" smtClean="0">
                          <a:effectLst/>
                        </a:rPr>
                        <a:t>2024 –</a:t>
                      </a:r>
                      <a:r>
                        <a:rPr lang="vi-VN" sz="1500" spc="-5" dirty="0" smtClean="0">
                          <a:effectLst/>
                        </a:rPr>
                        <a:t> </a:t>
                      </a:r>
                      <a:r>
                        <a:rPr lang="vi-VN" sz="1500" spc="-20" dirty="0">
                          <a:effectLst/>
                        </a:rPr>
                        <a:t>2025</a:t>
                      </a:r>
                      <a:endParaRPr lang="en-US" sz="1500" dirty="0">
                        <a:effectLst/>
                        <a:latin typeface="Times New Roman"/>
                        <a:ea typeface="Times New Roman"/>
                        <a:cs typeface="Times New Roman"/>
                      </a:endParaRPr>
                    </a:p>
                  </a:txBody>
                  <a:tcPr marL="0" marR="0" marT="0" marB="0"/>
                </a:tc>
              </a:tr>
              <a:tr h="1371600">
                <a:tc>
                  <a:txBody>
                    <a:bodyPr/>
                    <a:lstStyle/>
                    <a:p>
                      <a:pPr>
                        <a:spcBef>
                          <a:spcPts val="0"/>
                        </a:spcBef>
                      </a:pPr>
                      <a:r>
                        <a:rPr lang="en-SG" sz="1500" dirty="0" smtClean="0"/>
                        <a:t>1.5</a:t>
                      </a:r>
                      <a:endParaRPr lang="en-US" sz="1500" dirty="0"/>
                    </a:p>
                  </a:txBody>
                  <a:tcPr marL="128337" marR="128337" marT="57150" marB="57150"/>
                </a:tc>
                <a:tc>
                  <a:txBody>
                    <a:bodyPr/>
                    <a:lstStyle/>
                    <a:p>
                      <a:pPr marL="25400" marR="9525" algn="just">
                        <a:lnSpc>
                          <a:spcPct val="120000"/>
                        </a:lnSpc>
                        <a:spcBef>
                          <a:spcPts val="0"/>
                        </a:spcBef>
                        <a:spcAft>
                          <a:spcPts val="0"/>
                        </a:spcAft>
                      </a:pPr>
                      <a:r>
                        <a:rPr lang="vi-VN" sz="1500" dirty="0">
                          <a:effectLst/>
                        </a:rPr>
                        <a:t>Tăng cường đẩy mạnh cải cách</a:t>
                      </a:r>
                      <a:r>
                        <a:rPr lang="vi-VN" sz="1500" spc="200" dirty="0">
                          <a:effectLst/>
                        </a:rPr>
                        <a:t> </a:t>
                      </a:r>
                      <a:r>
                        <a:rPr lang="vi-VN" sz="1500" dirty="0">
                          <a:effectLst/>
                        </a:rPr>
                        <a:t>thủ tục hành chính, giảm thời gian giải quyết các các thủ tục hành chính, đặc biệt là các thủ tục liên quan đến đầu tư, giao thông, xây dựng,</a:t>
                      </a:r>
                      <a:r>
                        <a:rPr lang="vi-VN" sz="1500" spc="65" dirty="0">
                          <a:effectLst/>
                        </a:rPr>
                        <a:t> </a:t>
                      </a:r>
                      <a:r>
                        <a:rPr lang="vi-VN" sz="1500" dirty="0">
                          <a:effectLst/>
                        </a:rPr>
                        <a:t>thuế,</a:t>
                      </a:r>
                      <a:r>
                        <a:rPr lang="vi-VN" sz="1500" spc="70" dirty="0">
                          <a:effectLst/>
                        </a:rPr>
                        <a:t> </a:t>
                      </a:r>
                      <a:r>
                        <a:rPr lang="vi-VN" sz="1500" dirty="0">
                          <a:effectLst/>
                        </a:rPr>
                        <a:t>hải</a:t>
                      </a:r>
                      <a:r>
                        <a:rPr lang="vi-VN" sz="1500" spc="65" dirty="0">
                          <a:effectLst/>
                        </a:rPr>
                        <a:t> </a:t>
                      </a:r>
                      <a:r>
                        <a:rPr lang="vi-VN" sz="1500" dirty="0">
                          <a:effectLst/>
                        </a:rPr>
                        <a:t>quan,</a:t>
                      </a:r>
                      <a:r>
                        <a:rPr lang="vi-VN" sz="1500" spc="70" dirty="0">
                          <a:effectLst/>
                        </a:rPr>
                        <a:t> </a:t>
                      </a:r>
                      <a:r>
                        <a:rPr lang="vi-VN" sz="1500" dirty="0">
                          <a:effectLst/>
                        </a:rPr>
                        <a:t>kiểm</a:t>
                      </a:r>
                      <a:r>
                        <a:rPr lang="vi-VN" sz="1500" spc="70" dirty="0">
                          <a:effectLst/>
                        </a:rPr>
                        <a:t> </a:t>
                      </a:r>
                      <a:r>
                        <a:rPr lang="vi-VN" sz="1500" spc="-20" dirty="0" smtClean="0">
                          <a:effectLst/>
                        </a:rPr>
                        <a:t>dịch…</a:t>
                      </a:r>
                      <a:r>
                        <a:rPr lang="en-SG" sz="1500" spc="-20" dirty="0" smtClean="0">
                          <a:effectLst/>
                        </a:rPr>
                        <a:t> </a:t>
                      </a:r>
                      <a:r>
                        <a:rPr lang="vi-VN" sz="1500" dirty="0" smtClean="0">
                          <a:effectLst/>
                        </a:rPr>
                        <a:t>theo</a:t>
                      </a:r>
                      <a:r>
                        <a:rPr lang="vi-VN" sz="1500" spc="85" dirty="0" smtClean="0">
                          <a:effectLst/>
                        </a:rPr>
                        <a:t> </a:t>
                      </a:r>
                      <a:r>
                        <a:rPr lang="vi-VN" sz="1500" dirty="0">
                          <a:effectLst/>
                        </a:rPr>
                        <a:t>hướng</a:t>
                      </a:r>
                      <a:r>
                        <a:rPr lang="vi-VN" sz="1500" spc="85" dirty="0">
                          <a:effectLst/>
                        </a:rPr>
                        <a:t> </a:t>
                      </a:r>
                      <a:r>
                        <a:rPr lang="vi-VN" sz="1500" dirty="0">
                          <a:effectLst/>
                        </a:rPr>
                        <a:t>ngày</a:t>
                      </a:r>
                      <a:r>
                        <a:rPr lang="vi-VN" sz="1500" spc="85" dirty="0">
                          <a:effectLst/>
                        </a:rPr>
                        <a:t> </a:t>
                      </a:r>
                      <a:r>
                        <a:rPr lang="vi-VN" sz="1500" dirty="0">
                          <a:effectLst/>
                        </a:rPr>
                        <a:t>càng</a:t>
                      </a:r>
                      <a:r>
                        <a:rPr lang="vi-VN" sz="1500" spc="85" dirty="0">
                          <a:effectLst/>
                        </a:rPr>
                        <a:t> </a:t>
                      </a:r>
                      <a:r>
                        <a:rPr lang="vi-VN" sz="1500" dirty="0">
                          <a:effectLst/>
                        </a:rPr>
                        <a:t>minh</a:t>
                      </a:r>
                      <a:r>
                        <a:rPr lang="vi-VN" sz="1500" spc="90" dirty="0">
                          <a:effectLst/>
                        </a:rPr>
                        <a:t> </a:t>
                      </a:r>
                      <a:r>
                        <a:rPr lang="vi-VN" sz="1500" spc="-20" dirty="0">
                          <a:effectLst/>
                        </a:rPr>
                        <a:t>bạch,</a:t>
                      </a:r>
                      <a:endParaRPr lang="en-US" sz="1500" dirty="0">
                        <a:effectLst/>
                        <a:latin typeface="Times New Roman"/>
                        <a:ea typeface="Times New Roman"/>
                        <a:cs typeface="Times New Roman"/>
                      </a:endParaRPr>
                    </a:p>
                  </a:txBody>
                  <a:tcPr marL="0" marR="0" marT="0" marB="0"/>
                </a:tc>
                <a:tc>
                  <a:txBody>
                    <a:bodyPr/>
                    <a:lstStyle/>
                    <a:p>
                      <a:pPr marL="17145" marR="10795" indent="17780" algn="just">
                        <a:lnSpc>
                          <a:spcPct val="120000"/>
                        </a:lnSpc>
                        <a:spcBef>
                          <a:spcPts val="0"/>
                        </a:spcBef>
                        <a:spcAft>
                          <a:spcPts val="0"/>
                        </a:spcAft>
                      </a:pPr>
                      <a:r>
                        <a:rPr lang="vi-VN" sz="1500" dirty="0">
                          <a:effectLst/>
                        </a:rPr>
                        <a:t>Văn bản, quy trình thủ tục hành chính</a:t>
                      </a:r>
                      <a:endParaRPr lang="en-US" sz="1500" dirty="0">
                        <a:effectLst/>
                        <a:latin typeface="Times New Roman"/>
                        <a:ea typeface="Times New Roman"/>
                        <a:cs typeface="Times New Roman"/>
                      </a:endParaRPr>
                    </a:p>
                  </a:txBody>
                  <a:tcPr marL="0" marR="0" marT="0" marB="0"/>
                </a:tc>
                <a:tc>
                  <a:txBody>
                    <a:bodyPr/>
                    <a:lstStyle/>
                    <a:p>
                      <a:pPr marL="50165" marR="50165" algn="ctr">
                        <a:spcBef>
                          <a:spcPts val="0"/>
                        </a:spcBef>
                        <a:spcAft>
                          <a:spcPts val="0"/>
                        </a:spcAft>
                      </a:pPr>
                      <a:endParaRPr lang="en-SG" sz="1500" dirty="0" smtClean="0">
                        <a:effectLst/>
                      </a:endParaRPr>
                    </a:p>
                    <a:p>
                      <a:pPr marL="50165" marR="50165" algn="ctr">
                        <a:spcBef>
                          <a:spcPts val="0"/>
                        </a:spcBef>
                        <a:spcAft>
                          <a:spcPts val="0"/>
                        </a:spcAft>
                      </a:pPr>
                      <a:r>
                        <a:rPr lang="vi-VN" sz="1500" dirty="0" smtClean="0">
                          <a:effectLst/>
                        </a:rPr>
                        <a:t>UBND</a:t>
                      </a:r>
                      <a:r>
                        <a:rPr lang="vi-VN" sz="1500" spc="-15" dirty="0" smtClean="0">
                          <a:effectLst/>
                        </a:rPr>
                        <a:t> </a:t>
                      </a:r>
                      <a:r>
                        <a:rPr lang="vi-VN" sz="1500" spc="-20" dirty="0">
                          <a:effectLst/>
                        </a:rPr>
                        <a:t>Tỉnh</a:t>
                      </a:r>
                      <a:endParaRPr lang="en-US" sz="1500" dirty="0">
                        <a:effectLst/>
                        <a:latin typeface="Times New Roman"/>
                        <a:ea typeface="Times New Roman"/>
                        <a:cs typeface="Times New Roman"/>
                      </a:endParaRPr>
                    </a:p>
                  </a:txBody>
                  <a:tcPr marL="0" marR="0" marT="0" marB="0"/>
                </a:tc>
                <a:tc>
                  <a:txBody>
                    <a:bodyPr/>
                    <a:lstStyle/>
                    <a:p>
                      <a:pPr marL="0" marR="635" algn="ctr">
                        <a:spcBef>
                          <a:spcPts val="0"/>
                        </a:spcBef>
                        <a:spcAft>
                          <a:spcPts val="0"/>
                        </a:spcAft>
                      </a:pPr>
                      <a:endParaRPr lang="en-SG" sz="1500" spc="-20" dirty="0" smtClean="0">
                        <a:effectLst/>
                      </a:endParaRPr>
                    </a:p>
                    <a:p>
                      <a:pPr marL="0" marR="635" algn="ctr">
                        <a:spcBef>
                          <a:spcPts val="0"/>
                        </a:spcBef>
                        <a:spcAft>
                          <a:spcPts val="0"/>
                        </a:spcAft>
                      </a:pPr>
                      <a:r>
                        <a:rPr lang="vi-VN" sz="1500" spc="-20" dirty="0" smtClean="0">
                          <a:effectLst/>
                        </a:rPr>
                        <a:t>2024</a:t>
                      </a:r>
                      <a:r>
                        <a:rPr lang="en-SG" sz="1500" spc="-20" dirty="0" smtClean="0">
                          <a:effectLst/>
                        </a:rPr>
                        <a:t> </a:t>
                      </a:r>
                      <a:r>
                        <a:rPr lang="vi-VN" sz="1500" spc="-50" dirty="0" smtClean="0">
                          <a:effectLst/>
                        </a:rPr>
                        <a:t>-</a:t>
                      </a:r>
                      <a:r>
                        <a:rPr lang="en-SG" sz="1500" spc="-50" dirty="0" smtClean="0">
                          <a:effectLst/>
                        </a:rPr>
                        <a:t> </a:t>
                      </a:r>
                      <a:r>
                        <a:rPr lang="vi-VN" sz="1500" spc="-50" dirty="0" smtClean="0">
                          <a:effectLst/>
                        </a:rPr>
                        <a:t> </a:t>
                      </a:r>
                      <a:r>
                        <a:rPr lang="vi-VN" sz="1500" spc="-20" dirty="0">
                          <a:effectLst/>
                        </a:rPr>
                        <a:t>2025</a:t>
                      </a:r>
                      <a:endParaRPr lang="en-US" sz="1500" dirty="0">
                        <a:effectLst/>
                        <a:latin typeface="Times New Roman"/>
                        <a:ea typeface="Times New Roman"/>
                        <a:cs typeface="Times New Roman"/>
                      </a:endParaRPr>
                    </a:p>
                  </a:txBody>
                  <a:tcPr marL="0" marR="0" marT="0" marB="0"/>
                </a:tc>
              </a:tr>
            </a:tbl>
          </a:graphicData>
        </a:graphic>
      </p:graphicFrame>
    </p:spTree>
    <p:extLst>
      <p:ext uri="{BB962C8B-B14F-4D97-AF65-F5344CB8AC3E}">
        <p14:creationId xmlns:p14="http://schemas.microsoft.com/office/powerpoint/2010/main" val="3396427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667" y="259407"/>
            <a:ext cx="12320335" cy="502593"/>
          </a:xfrm>
        </p:spPr>
        <p:txBody>
          <a:bodyPr>
            <a:noAutofit/>
          </a:bodyPr>
          <a:lstStyle/>
          <a:p>
            <a:pPr algn="ctr"/>
            <a:r>
              <a:rPr lang="vi-VN" sz="2800" i="1" dirty="0"/>
              <a:t>Đào tạo, nâng cao chất lượng nguồn nhân </a:t>
            </a:r>
            <a:r>
              <a:rPr lang="vi-VN" sz="2800" i="1" dirty="0" smtClean="0"/>
              <a:t>lự</a:t>
            </a:r>
            <a:r>
              <a:rPr lang="en-SG" sz="2800" i="1" dirty="0" smtClean="0"/>
              <a:t>c</a:t>
            </a:r>
            <a:endParaRPr lang="en-US" sz="2800"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4101522640"/>
              </p:ext>
            </p:extLst>
          </p:nvPr>
        </p:nvGraphicFramePr>
        <p:xfrm>
          <a:off x="76200" y="1371600"/>
          <a:ext cx="12010508" cy="4553904"/>
        </p:xfrm>
        <a:graphic>
          <a:graphicData uri="http://schemas.openxmlformats.org/drawingml/2006/table">
            <a:tbl>
              <a:tblPr firstRow="1" bandRow="1">
                <a:tableStyleId>{2D5ABB26-0587-4C30-8999-92F81FD0307C}</a:tableStyleId>
              </a:tblPr>
              <a:tblGrid>
                <a:gridCol w="592196"/>
                <a:gridCol w="5427604"/>
                <a:gridCol w="2477946"/>
                <a:gridCol w="1833382"/>
                <a:gridCol w="1679380"/>
              </a:tblGrid>
              <a:tr h="457200">
                <a:tc>
                  <a:txBody>
                    <a:bodyPr/>
                    <a:lstStyle/>
                    <a:p>
                      <a:pPr marL="0" marR="0" algn="ctr">
                        <a:lnSpc>
                          <a:spcPct val="100000"/>
                        </a:lnSpc>
                        <a:spcBef>
                          <a:spcPts val="0"/>
                        </a:spcBef>
                        <a:spcAft>
                          <a:spcPts val="0"/>
                        </a:spcAft>
                      </a:pPr>
                      <a:r>
                        <a:rPr lang="vi-VN" sz="2000" dirty="0">
                          <a:effectLst/>
                        </a:rPr>
                        <a:t> </a:t>
                      </a:r>
                      <a:r>
                        <a:rPr lang="vi-VN" sz="2000" spc="-25" dirty="0" smtClean="0">
                          <a:effectLst/>
                        </a:rPr>
                        <a:t>TT</a:t>
                      </a:r>
                      <a:endParaRPr lang="en-US" sz="2000" dirty="0">
                        <a:effectLst/>
                        <a:latin typeface="Times New Roman"/>
                        <a:ea typeface="Times New Roman"/>
                        <a:cs typeface="Times New Roman"/>
                      </a:endParaRPr>
                    </a:p>
                  </a:txBody>
                  <a:tcPr marL="0" marR="0" marT="0" marB="0"/>
                </a:tc>
                <a:tc>
                  <a:txBody>
                    <a:bodyPr/>
                    <a:lstStyle/>
                    <a:p>
                      <a:pPr marL="0" marR="0" algn="ctr">
                        <a:lnSpc>
                          <a:spcPct val="100000"/>
                        </a:lnSpc>
                        <a:spcBef>
                          <a:spcPts val="0"/>
                        </a:spcBef>
                        <a:spcAft>
                          <a:spcPts val="0"/>
                        </a:spcAft>
                      </a:pPr>
                      <a:r>
                        <a:rPr lang="vi-VN" sz="2000" dirty="0" smtClean="0">
                          <a:effectLst/>
                        </a:rPr>
                        <a:t>Nhiệm</a:t>
                      </a:r>
                      <a:r>
                        <a:rPr lang="vi-VN" sz="2000" spc="5" dirty="0" smtClean="0">
                          <a:effectLst/>
                        </a:rPr>
                        <a:t> </a:t>
                      </a:r>
                      <a:r>
                        <a:rPr lang="vi-VN" sz="2000" spc="-25" dirty="0">
                          <a:effectLst/>
                        </a:rPr>
                        <a:t>vụ</a:t>
                      </a:r>
                      <a:endParaRPr lang="en-US" sz="2000" dirty="0">
                        <a:effectLst/>
                        <a:latin typeface="Times New Roman"/>
                        <a:ea typeface="Times New Roman"/>
                        <a:cs typeface="Times New Roman"/>
                      </a:endParaRPr>
                    </a:p>
                  </a:txBody>
                  <a:tcPr marL="0" marR="0" marT="0" marB="0"/>
                </a:tc>
                <a:tc>
                  <a:txBody>
                    <a:bodyPr/>
                    <a:lstStyle/>
                    <a:p>
                      <a:pPr marL="239395" marR="232410" indent="27305" algn="ctr">
                        <a:lnSpc>
                          <a:spcPct val="100000"/>
                        </a:lnSpc>
                        <a:spcBef>
                          <a:spcPts val="0"/>
                        </a:spcBef>
                        <a:spcAft>
                          <a:spcPts val="0"/>
                        </a:spcAft>
                      </a:pPr>
                      <a:r>
                        <a:rPr lang="vi-VN" sz="2000" dirty="0">
                          <a:effectLst/>
                        </a:rPr>
                        <a:t>Kết quả đạt</a:t>
                      </a:r>
                      <a:r>
                        <a:rPr lang="vi-VN" sz="2000" spc="5" dirty="0">
                          <a:effectLst/>
                        </a:rPr>
                        <a:t> </a:t>
                      </a:r>
                      <a:r>
                        <a:rPr lang="vi-VN" sz="2000" spc="-20" dirty="0">
                          <a:effectLst/>
                        </a:rPr>
                        <a:t>được</a:t>
                      </a:r>
                      <a:endParaRPr lang="en-US" sz="2000" dirty="0">
                        <a:effectLst/>
                        <a:latin typeface="Times New Roman"/>
                        <a:ea typeface="Times New Roman"/>
                        <a:cs typeface="Times New Roman"/>
                      </a:endParaRPr>
                    </a:p>
                  </a:txBody>
                  <a:tcPr marL="0" marR="0" marT="0" marB="0"/>
                </a:tc>
                <a:tc>
                  <a:txBody>
                    <a:bodyPr/>
                    <a:lstStyle/>
                    <a:p>
                      <a:pPr marL="283210" marR="18415" indent="-200025" algn="ctr">
                        <a:lnSpc>
                          <a:spcPct val="100000"/>
                        </a:lnSpc>
                        <a:spcBef>
                          <a:spcPts val="0"/>
                        </a:spcBef>
                        <a:spcAft>
                          <a:spcPts val="0"/>
                        </a:spcAft>
                      </a:pPr>
                      <a:r>
                        <a:rPr lang="vi-VN" sz="2000" dirty="0">
                          <a:effectLst/>
                        </a:rPr>
                        <a:t>Cơ</a:t>
                      </a:r>
                      <a:r>
                        <a:rPr lang="vi-VN" sz="2000" spc="-75" dirty="0">
                          <a:effectLst/>
                        </a:rPr>
                        <a:t> </a:t>
                      </a:r>
                      <a:r>
                        <a:rPr lang="vi-VN" sz="2000" dirty="0">
                          <a:effectLst/>
                        </a:rPr>
                        <a:t>quan</a:t>
                      </a:r>
                      <a:r>
                        <a:rPr lang="vi-VN" sz="2000" spc="-75" dirty="0">
                          <a:effectLst/>
                        </a:rPr>
                        <a:t> </a:t>
                      </a:r>
                      <a:r>
                        <a:rPr lang="vi-VN" sz="2000" dirty="0">
                          <a:effectLst/>
                        </a:rPr>
                        <a:t>thực </a:t>
                      </a:r>
                      <a:r>
                        <a:rPr lang="vi-VN" sz="2000" dirty="0" smtClean="0">
                          <a:effectLst/>
                        </a:rPr>
                        <a:t>hiện*</a:t>
                      </a:r>
                      <a:endParaRPr lang="en-US" sz="2000" dirty="0">
                        <a:effectLst/>
                        <a:latin typeface="Times New Roman"/>
                        <a:ea typeface="Times New Roman"/>
                        <a:cs typeface="Times New Roman"/>
                      </a:endParaRPr>
                    </a:p>
                  </a:txBody>
                  <a:tcPr marL="0" marR="0" marT="0" marB="0"/>
                </a:tc>
                <a:tc>
                  <a:txBody>
                    <a:bodyPr/>
                    <a:lstStyle/>
                    <a:p>
                      <a:pPr marL="109220" marR="107950" indent="12065" algn="ctr">
                        <a:lnSpc>
                          <a:spcPct val="100000"/>
                        </a:lnSpc>
                        <a:spcBef>
                          <a:spcPts val="0"/>
                        </a:spcBef>
                        <a:spcAft>
                          <a:spcPts val="0"/>
                        </a:spcAft>
                      </a:pPr>
                      <a:r>
                        <a:rPr lang="vi-VN" sz="2000" dirty="0">
                          <a:effectLst/>
                        </a:rPr>
                        <a:t>Thời</a:t>
                      </a:r>
                      <a:r>
                        <a:rPr lang="vi-VN" sz="2000" spc="-75" dirty="0">
                          <a:effectLst/>
                        </a:rPr>
                        <a:t> </a:t>
                      </a:r>
                      <a:r>
                        <a:rPr lang="vi-VN" sz="2000" dirty="0">
                          <a:effectLst/>
                        </a:rPr>
                        <a:t>gian thực</a:t>
                      </a:r>
                      <a:r>
                        <a:rPr lang="vi-VN" sz="2000" spc="-25" dirty="0">
                          <a:effectLst/>
                        </a:rPr>
                        <a:t> </a:t>
                      </a:r>
                      <a:r>
                        <a:rPr lang="vi-VN" sz="2000" spc="-10" dirty="0" smtClean="0">
                          <a:effectLst/>
                        </a:rPr>
                        <a:t>hiện</a:t>
                      </a:r>
                      <a:endParaRPr lang="en-US" sz="2000" dirty="0">
                        <a:effectLst/>
                        <a:latin typeface="Times New Roman"/>
                        <a:ea typeface="Times New Roman"/>
                        <a:cs typeface="Times New Roman"/>
                      </a:endParaRPr>
                    </a:p>
                  </a:txBody>
                  <a:tcPr marL="0" marR="0" marT="0" marB="0"/>
                </a:tc>
              </a:tr>
              <a:tr h="1371600">
                <a:tc>
                  <a:txBody>
                    <a:bodyPr/>
                    <a:lstStyle/>
                    <a:p>
                      <a:pPr>
                        <a:lnSpc>
                          <a:spcPct val="100000"/>
                        </a:lnSpc>
                        <a:spcBef>
                          <a:spcPts val="0"/>
                        </a:spcBef>
                      </a:pPr>
                      <a:r>
                        <a:rPr lang="en-SG" sz="2000" dirty="0" smtClean="0"/>
                        <a:t>4.1</a:t>
                      </a:r>
                      <a:endParaRPr lang="en-US" sz="2000" dirty="0"/>
                    </a:p>
                  </a:txBody>
                  <a:tcPr marL="128337" marR="128337" marT="57150" marB="57150"/>
                </a:tc>
                <a:tc>
                  <a:txBody>
                    <a:bodyPr/>
                    <a:lstStyle/>
                    <a:p>
                      <a:pPr marL="15875" marR="8255" algn="just">
                        <a:lnSpc>
                          <a:spcPct val="120000"/>
                        </a:lnSpc>
                        <a:spcBef>
                          <a:spcPts val="0"/>
                        </a:spcBef>
                        <a:spcAft>
                          <a:spcPts val="0"/>
                        </a:spcAft>
                      </a:pPr>
                      <a:r>
                        <a:rPr lang="vi-VN" sz="2000" dirty="0">
                          <a:effectLst/>
                        </a:rPr>
                        <a:t>Phối hợp với Hiệp hội Phát triển nhân lực logistics Việt Nam, các trường</a:t>
                      </a:r>
                      <a:r>
                        <a:rPr lang="vi-VN" sz="2000" spc="-10" dirty="0">
                          <a:effectLst/>
                        </a:rPr>
                        <a:t> </a:t>
                      </a:r>
                      <a:r>
                        <a:rPr lang="vi-VN" sz="2000" dirty="0">
                          <a:effectLst/>
                        </a:rPr>
                        <a:t>đại</a:t>
                      </a:r>
                      <a:r>
                        <a:rPr lang="vi-VN" sz="2000" spc="-5" dirty="0">
                          <a:effectLst/>
                        </a:rPr>
                        <a:t> </a:t>
                      </a:r>
                      <a:r>
                        <a:rPr lang="vi-VN" sz="2000" dirty="0">
                          <a:effectLst/>
                        </a:rPr>
                        <a:t>học,</a:t>
                      </a:r>
                      <a:r>
                        <a:rPr lang="vi-VN" sz="2000" spc="-10" dirty="0">
                          <a:effectLst/>
                        </a:rPr>
                        <a:t> </a:t>
                      </a:r>
                      <a:r>
                        <a:rPr lang="vi-VN" sz="2000" dirty="0">
                          <a:effectLst/>
                        </a:rPr>
                        <a:t>cao</a:t>
                      </a:r>
                      <a:r>
                        <a:rPr lang="vi-VN" sz="2000" spc="-10" dirty="0">
                          <a:effectLst/>
                        </a:rPr>
                        <a:t> </a:t>
                      </a:r>
                      <a:r>
                        <a:rPr lang="vi-VN" sz="2000" dirty="0">
                          <a:effectLst/>
                        </a:rPr>
                        <a:t>đẳng</a:t>
                      </a:r>
                      <a:r>
                        <a:rPr lang="vi-VN" sz="2000" spc="-5" dirty="0">
                          <a:effectLst/>
                        </a:rPr>
                        <a:t> </a:t>
                      </a:r>
                      <a:r>
                        <a:rPr lang="vi-VN" sz="2000" dirty="0">
                          <a:effectLst/>
                        </a:rPr>
                        <a:t>xây</a:t>
                      </a:r>
                      <a:r>
                        <a:rPr lang="vi-VN" sz="2000" spc="-15" dirty="0">
                          <a:effectLst/>
                        </a:rPr>
                        <a:t> </a:t>
                      </a:r>
                      <a:r>
                        <a:rPr lang="vi-VN" sz="2000" dirty="0">
                          <a:effectLst/>
                        </a:rPr>
                        <a:t>dựng chương trình, tổ chức các lớp tập </a:t>
                      </a:r>
                      <a:r>
                        <a:rPr lang="vi-VN" sz="2000" spc="-10" dirty="0">
                          <a:effectLst/>
                        </a:rPr>
                        <a:t>huấn,</a:t>
                      </a:r>
                      <a:r>
                        <a:rPr lang="vi-VN" sz="2000" spc="-65" dirty="0">
                          <a:effectLst/>
                        </a:rPr>
                        <a:t> </a:t>
                      </a:r>
                      <a:r>
                        <a:rPr lang="vi-VN" sz="2000" spc="-10" dirty="0">
                          <a:effectLst/>
                        </a:rPr>
                        <a:t>cập</a:t>
                      </a:r>
                      <a:r>
                        <a:rPr lang="vi-VN" sz="2000" spc="-65" dirty="0">
                          <a:effectLst/>
                        </a:rPr>
                        <a:t> </a:t>
                      </a:r>
                      <a:r>
                        <a:rPr lang="vi-VN" sz="2000" spc="-10" dirty="0">
                          <a:effectLst/>
                        </a:rPr>
                        <a:t>nhật</a:t>
                      </a:r>
                      <a:r>
                        <a:rPr lang="vi-VN" sz="2000" spc="-65" dirty="0">
                          <a:effectLst/>
                        </a:rPr>
                        <a:t> </a:t>
                      </a:r>
                      <a:r>
                        <a:rPr lang="vi-VN" sz="2000" spc="-10" dirty="0">
                          <a:effectLst/>
                        </a:rPr>
                        <a:t>kiến</a:t>
                      </a:r>
                      <a:r>
                        <a:rPr lang="vi-VN" sz="2000" spc="-65" dirty="0">
                          <a:effectLst/>
                        </a:rPr>
                        <a:t> </a:t>
                      </a:r>
                      <a:r>
                        <a:rPr lang="vi-VN" sz="2000" spc="-10" dirty="0">
                          <a:effectLst/>
                        </a:rPr>
                        <a:t>thức</a:t>
                      </a:r>
                      <a:r>
                        <a:rPr lang="vi-VN" sz="2000" spc="-65" dirty="0">
                          <a:effectLst/>
                        </a:rPr>
                        <a:t> </a:t>
                      </a:r>
                      <a:r>
                        <a:rPr lang="vi-VN" sz="2000" spc="-10" dirty="0">
                          <a:effectLst/>
                        </a:rPr>
                        <a:t>về</a:t>
                      </a:r>
                      <a:r>
                        <a:rPr lang="vi-VN" sz="2000" spc="-65" dirty="0">
                          <a:effectLst/>
                        </a:rPr>
                        <a:t> </a:t>
                      </a:r>
                      <a:r>
                        <a:rPr lang="vi-VN" sz="2000" spc="-10" dirty="0">
                          <a:effectLst/>
                        </a:rPr>
                        <a:t>logistics </a:t>
                      </a:r>
                      <a:r>
                        <a:rPr lang="vi-VN" sz="2000" dirty="0">
                          <a:effectLst/>
                        </a:rPr>
                        <a:t>cho</a:t>
                      </a:r>
                      <a:r>
                        <a:rPr lang="vi-VN" sz="2000" spc="-70" dirty="0">
                          <a:effectLst/>
                        </a:rPr>
                        <a:t> </a:t>
                      </a:r>
                      <a:r>
                        <a:rPr lang="vi-VN" sz="2000" dirty="0">
                          <a:effectLst/>
                        </a:rPr>
                        <a:t>cán</a:t>
                      </a:r>
                      <a:r>
                        <a:rPr lang="vi-VN" sz="2000" spc="-65" dirty="0">
                          <a:effectLst/>
                        </a:rPr>
                        <a:t> </a:t>
                      </a:r>
                      <a:r>
                        <a:rPr lang="vi-VN" sz="2000" dirty="0">
                          <a:effectLst/>
                        </a:rPr>
                        <a:t>bộ</a:t>
                      </a:r>
                      <a:r>
                        <a:rPr lang="vi-VN" sz="2000" spc="-70" dirty="0">
                          <a:effectLst/>
                        </a:rPr>
                        <a:t> </a:t>
                      </a:r>
                      <a:r>
                        <a:rPr lang="vi-VN" sz="2000" dirty="0">
                          <a:effectLst/>
                        </a:rPr>
                        <a:t>quản</a:t>
                      </a:r>
                      <a:r>
                        <a:rPr lang="vi-VN" sz="2000" spc="-75" dirty="0">
                          <a:effectLst/>
                        </a:rPr>
                        <a:t> </a:t>
                      </a:r>
                      <a:r>
                        <a:rPr lang="vi-VN" sz="2000" dirty="0">
                          <a:effectLst/>
                        </a:rPr>
                        <a:t>lý</a:t>
                      </a:r>
                      <a:r>
                        <a:rPr lang="vi-VN" sz="2000" spc="-65" dirty="0">
                          <a:effectLst/>
                        </a:rPr>
                        <a:t> </a:t>
                      </a:r>
                      <a:r>
                        <a:rPr lang="vi-VN" sz="2000" dirty="0">
                          <a:effectLst/>
                        </a:rPr>
                        <a:t>nhà</a:t>
                      </a:r>
                      <a:r>
                        <a:rPr lang="vi-VN" sz="2000" spc="-75" dirty="0">
                          <a:effectLst/>
                        </a:rPr>
                        <a:t> </a:t>
                      </a:r>
                      <a:r>
                        <a:rPr lang="vi-VN" sz="2000" dirty="0">
                          <a:effectLst/>
                        </a:rPr>
                        <a:t>nước,</a:t>
                      </a:r>
                      <a:r>
                        <a:rPr lang="vi-VN" sz="2000" spc="-60" dirty="0">
                          <a:effectLst/>
                        </a:rPr>
                        <a:t> </a:t>
                      </a:r>
                      <a:r>
                        <a:rPr lang="vi-VN" sz="2000" spc="-20" dirty="0" smtClean="0">
                          <a:effectLst/>
                        </a:rPr>
                        <a:t>doanh</a:t>
                      </a:r>
                      <a:r>
                        <a:rPr lang="en-SG" sz="2000" spc="-20" dirty="0" smtClean="0">
                          <a:effectLst/>
                        </a:rPr>
                        <a:t> </a:t>
                      </a:r>
                      <a:r>
                        <a:rPr lang="vi-VN" sz="2000" spc="-10" dirty="0" smtClean="0">
                          <a:effectLst/>
                        </a:rPr>
                        <a:t>nghiệp</a:t>
                      </a:r>
                      <a:endParaRPr lang="en-US" sz="2000" dirty="0">
                        <a:effectLst/>
                        <a:latin typeface="Times New Roman"/>
                        <a:ea typeface="Times New Roman"/>
                        <a:cs typeface="Times New Roman"/>
                      </a:endParaRPr>
                    </a:p>
                  </a:txBody>
                  <a:tcPr marL="0" marR="0" marT="0" marB="0"/>
                </a:tc>
                <a:tc>
                  <a:txBody>
                    <a:bodyPr/>
                    <a:lstStyle/>
                    <a:p>
                      <a:pPr marL="17145" marR="34925">
                        <a:lnSpc>
                          <a:spcPct val="120000"/>
                        </a:lnSpc>
                        <a:spcBef>
                          <a:spcPts val="0"/>
                        </a:spcBef>
                        <a:spcAft>
                          <a:spcPts val="0"/>
                        </a:spcAft>
                      </a:pPr>
                      <a:r>
                        <a:rPr lang="vi-VN" sz="2000" dirty="0">
                          <a:effectLst/>
                        </a:rPr>
                        <a:t>Các lớp tập huấn,</a:t>
                      </a:r>
                      <a:r>
                        <a:rPr lang="vi-VN" sz="2000" spc="-75" dirty="0">
                          <a:effectLst/>
                        </a:rPr>
                        <a:t> </a:t>
                      </a:r>
                      <a:r>
                        <a:rPr lang="vi-VN" sz="2000" dirty="0">
                          <a:effectLst/>
                        </a:rPr>
                        <a:t>cập</a:t>
                      </a:r>
                      <a:r>
                        <a:rPr lang="vi-VN" sz="2000" spc="-75" dirty="0">
                          <a:effectLst/>
                        </a:rPr>
                        <a:t> </a:t>
                      </a:r>
                      <a:r>
                        <a:rPr lang="vi-VN" sz="2000" dirty="0">
                          <a:effectLst/>
                        </a:rPr>
                        <a:t>nhật kiến thức</a:t>
                      </a:r>
                      <a:endParaRPr lang="en-US" sz="2000" dirty="0">
                        <a:effectLst/>
                        <a:latin typeface="Times New Roman"/>
                        <a:ea typeface="Times New Roman"/>
                        <a:cs typeface="Times New Roman"/>
                      </a:endParaRPr>
                    </a:p>
                  </a:txBody>
                  <a:tcPr marL="0" marR="0" marT="0" marB="0"/>
                </a:tc>
                <a:tc>
                  <a:txBody>
                    <a:bodyPr/>
                    <a:lstStyle/>
                    <a:p>
                      <a:pPr marL="104775" marR="102870" indent="342900">
                        <a:lnSpc>
                          <a:spcPct val="120000"/>
                        </a:lnSpc>
                        <a:spcBef>
                          <a:spcPts val="0"/>
                        </a:spcBef>
                        <a:spcAft>
                          <a:spcPts val="0"/>
                        </a:spcAft>
                      </a:pPr>
                      <a:r>
                        <a:rPr lang="vi-VN" sz="2000" spc="-30" dirty="0">
                          <a:effectLst/>
                        </a:rPr>
                        <a:t>Sở</a:t>
                      </a:r>
                      <a:r>
                        <a:rPr lang="vi-VN" sz="2000" spc="200" dirty="0">
                          <a:effectLst/>
                        </a:rPr>
                        <a:t> </a:t>
                      </a:r>
                      <a:r>
                        <a:rPr lang="vi-VN" sz="2000" dirty="0">
                          <a:effectLst/>
                        </a:rPr>
                        <a:t>Công</a:t>
                      </a:r>
                      <a:r>
                        <a:rPr lang="vi-VN" sz="2000" spc="-75" dirty="0">
                          <a:effectLst/>
                        </a:rPr>
                        <a:t> </a:t>
                      </a:r>
                      <a:r>
                        <a:rPr lang="vi-VN" sz="2000" dirty="0">
                          <a:effectLst/>
                        </a:rPr>
                        <a:t>Thương</a:t>
                      </a:r>
                      <a:endParaRPr lang="en-US" sz="2000" dirty="0">
                        <a:effectLst/>
                        <a:latin typeface="Times New Roman"/>
                        <a:ea typeface="Times New Roman"/>
                        <a:cs typeface="Times New Roman"/>
                      </a:endParaRPr>
                    </a:p>
                  </a:txBody>
                  <a:tcPr marL="0" marR="0" marT="0" marB="0"/>
                </a:tc>
                <a:tc>
                  <a:txBody>
                    <a:bodyPr/>
                    <a:lstStyle/>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r>
                        <a:rPr lang="vi-VN" sz="2000" dirty="0" smtClean="0">
                          <a:effectLst/>
                        </a:rPr>
                        <a:t>2024 </a:t>
                      </a:r>
                      <a:r>
                        <a:rPr lang="vi-VN" sz="2000" dirty="0">
                          <a:effectLst/>
                        </a:rPr>
                        <a:t>-</a:t>
                      </a:r>
                      <a:r>
                        <a:rPr lang="vi-VN" sz="2000" spc="-5" dirty="0">
                          <a:effectLst/>
                        </a:rPr>
                        <a:t> </a:t>
                      </a:r>
                      <a:r>
                        <a:rPr lang="vi-VN" sz="2000" spc="-20" dirty="0">
                          <a:effectLst/>
                        </a:rPr>
                        <a:t>2030</a:t>
                      </a:r>
                      <a:endParaRPr lang="en-US" sz="2000" dirty="0">
                        <a:effectLst/>
                        <a:latin typeface="Times New Roman"/>
                        <a:ea typeface="Times New Roman"/>
                        <a:cs typeface="Times New Roman"/>
                      </a:endParaRPr>
                    </a:p>
                  </a:txBody>
                  <a:tcPr marL="0" marR="0" marT="0" marB="0"/>
                </a:tc>
              </a:tr>
              <a:tr h="685800">
                <a:tc>
                  <a:txBody>
                    <a:bodyPr/>
                    <a:lstStyle/>
                    <a:p>
                      <a:pPr>
                        <a:lnSpc>
                          <a:spcPct val="100000"/>
                        </a:lnSpc>
                        <a:spcBef>
                          <a:spcPts val="0"/>
                        </a:spcBef>
                      </a:pPr>
                      <a:r>
                        <a:rPr lang="en-SG" sz="2000" dirty="0" smtClean="0"/>
                        <a:t>4.2</a:t>
                      </a:r>
                      <a:endParaRPr lang="en-US" sz="2000" dirty="0"/>
                    </a:p>
                  </a:txBody>
                  <a:tcPr marL="128337" marR="128337" marT="57150" marB="57150"/>
                </a:tc>
                <a:tc>
                  <a:txBody>
                    <a:bodyPr/>
                    <a:lstStyle/>
                    <a:p>
                      <a:pPr marL="15875" marR="11430" algn="just">
                        <a:lnSpc>
                          <a:spcPct val="120000"/>
                        </a:lnSpc>
                        <a:spcBef>
                          <a:spcPts val="0"/>
                        </a:spcBef>
                        <a:spcAft>
                          <a:spcPts val="0"/>
                        </a:spcAft>
                      </a:pPr>
                      <a:r>
                        <a:rPr lang="vi-VN" sz="2000" dirty="0">
                          <a:effectLst/>
                        </a:rPr>
                        <a:t>Phổ</a:t>
                      </a:r>
                      <a:r>
                        <a:rPr lang="vi-VN" sz="2000" spc="-25" dirty="0">
                          <a:effectLst/>
                        </a:rPr>
                        <a:t> </a:t>
                      </a:r>
                      <a:r>
                        <a:rPr lang="vi-VN" sz="2000" dirty="0">
                          <a:effectLst/>
                        </a:rPr>
                        <a:t>biến,</a:t>
                      </a:r>
                      <a:r>
                        <a:rPr lang="vi-VN" sz="2000" spc="-25" dirty="0">
                          <a:effectLst/>
                        </a:rPr>
                        <a:t> </a:t>
                      </a:r>
                      <a:r>
                        <a:rPr lang="vi-VN" sz="2000" dirty="0">
                          <a:effectLst/>
                        </a:rPr>
                        <a:t>tuyên</a:t>
                      </a:r>
                      <a:r>
                        <a:rPr lang="vi-VN" sz="2000" spc="-30" dirty="0">
                          <a:effectLst/>
                        </a:rPr>
                        <a:t> </a:t>
                      </a:r>
                      <a:r>
                        <a:rPr lang="vi-VN" sz="2000" dirty="0">
                          <a:effectLst/>
                        </a:rPr>
                        <a:t>truyền</a:t>
                      </a:r>
                      <a:r>
                        <a:rPr lang="vi-VN" sz="2000" spc="-25" dirty="0">
                          <a:effectLst/>
                        </a:rPr>
                        <a:t> </a:t>
                      </a:r>
                      <a:r>
                        <a:rPr lang="vi-VN" sz="2000" dirty="0">
                          <a:effectLst/>
                        </a:rPr>
                        <a:t>về</a:t>
                      </a:r>
                      <a:r>
                        <a:rPr lang="vi-VN" sz="2000" spc="-30" dirty="0">
                          <a:effectLst/>
                        </a:rPr>
                        <a:t> </a:t>
                      </a:r>
                      <a:r>
                        <a:rPr lang="vi-VN" sz="2000" dirty="0">
                          <a:effectLst/>
                        </a:rPr>
                        <a:t>luật</a:t>
                      </a:r>
                      <a:r>
                        <a:rPr lang="vi-VN" sz="2000" spc="-25" dirty="0">
                          <a:effectLst/>
                        </a:rPr>
                        <a:t> </a:t>
                      </a:r>
                      <a:r>
                        <a:rPr lang="vi-VN" sz="2000" dirty="0">
                          <a:effectLst/>
                        </a:rPr>
                        <a:t>Việt Nam, luật pháp quốc tế, các điều khoản</a:t>
                      </a:r>
                      <a:r>
                        <a:rPr lang="vi-VN" sz="2000" spc="170" dirty="0">
                          <a:effectLst/>
                        </a:rPr>
                        <a:t> </a:t>
                      </a:r>
                      <a:r>
                        <a:rPr lang="vi-VN" sz="2000" dirty="0">
                          <a:effectLst/>
                        </a:rPr>
                        <a:t>Hiệp</a:t>
                      </a:r>
                      <a:r>
                        <a:rPr lang="vi-VN" sz="2000" spc="175" dirty="0">
                          <a:effectLst/>
                        </a:rPr>
                        <a:t> </a:t>
                      </a:r>
                      <a:r>
                        <a:rPr lang="vi-VN" sz="2000" dirty="0">
                          <a:effectLst/>
                        </a:rPr>
                        <a:t>định</a:t>
                      </a:r>
                      <a:r>
                        <a:rPr lang="vi-VN" sz="2000" spc="175" dirty="0">
                          <a:effectLst/>
                        </a:rPr>
                        <a:t> </a:t>
                      </a:r>
                      <a:r>
                        <a:rPr lang="vi-VN" sz="2000" dirty="0">
                          <a:effectLst/>
                        </a:rPr>
                        <a:t>thương</a:t>
                      </a:r>
                      <a:r>
                        <a:rPr lang="vi-VN" sz="2000" spc="180" dirty="0">
                          <a:effectLst/>
                        </a:rPr>
                        <a:t> </a:t>
                      </a:r>
                      <a:r>
                        <a:rPr lang="vi-VN" sz="2000" dirty="0">
                          <a:effectLst/>
                        </a:rPr>
                        <a:t>mại</a:t>
                      </a:r>
                      <a:r>
                        <a:rPr lang="vi-VN" sz="2000" spc="180" dirty="0">
                          <a:effectLst/>
                        </a:rPr>
                        <a:t> </a:t>
                      </a:r>
                      <a:r>
                        <a:rPr lang="vi-VN" sz="2000" spc="-20" dirty="0" smtClean="0">
                          <a:effectLst/>
                        </a:rPr>
                        <a:t>liên</a:t>
                      </a:r>
                      <a:r>
                        <a:rPr lang="en-SG" sz="2000" spc="-20" dirty="0" smtClean="0">
                          <a:effectLst/>
                        </a:rPr>
                        <a:t> </a:t>
                      </a:r>
                      <a:r>
                        <a:rPr lang="vi-VN" sz="2000" dirty="0" smtClean="0">
                          <a:effectLst/>
                        </a:rPr>
                        <a:t>quan</a:t>
                      </a:r>
                      <a:r>
                        <a:rPr lang="vi-VN" sz="2000" spc="-10" dirty="0" smtClean="0">
                          <a:effectLst/>
                        </a:rPr>
                        <a:t> </a:t>
                      </a:r>
                      <a:r>
                        <a:rPr lang="vi-VN" sz="2000" dirty="0">
                          <a:effectLst/>
                        </a:rPr>
                        <a:t>đến</a:t>
                      </a:r>
                      <a:r>
                        <a:rPr lang="vi-VN" sz="2000" spc="-5" dirty="0">
                          <a:effectLst/>
                        </a:rPr>
                        <a:t> </a:t>
                      </a:r>
                      <a:r>
                        <a:rPr lang="vi-VN" sz="2000" spc="-10" dirty="0" smtClean="0">
                          <a:effectLst/>
                        </a:rPr>
                        <a:t>logistics</a:t>
                      </a:r>
                      <a:endParaRPr lang="en-US" sz="2000" dirty="0">
                        <a:effectLst/>
                        <a:latin typeface="Times New Roman"/>
                        <a:ea typeface="Times New Roman"/>
                        <a:cs typeface="Times New Roman"/>
                      </a:endParaRPr>
                    </a:p>
                  </a:txBody>
                  <a:tcPr marL="0" marR="0" marT="0" marB="0"/>
                </a:tc>
                <a:tc>
                  <a:txBody>
                    <a:bodyPr/>
                    <a:lstStyle/>
                    <a:p>
                      <a:pPr marL="17145" marR="34925">
                        <a:lnSpc>
                          <a:spcPct val="120000"/>
                        </a:lnSpc>
                        <a:spcBef>
                          <a:spcPts val="0"/>
                        </a:spcBef>
                        <a:spcAft>
                          <a:spcPts val="0"/>
                        </a:spcAft>
                      </a:pPr>
                      <a:r>
                        <a:rPr lang="vi-VN" sz="2000" dirty="0">
                          <a:effectLst/>
                        </a:rPr>
                        <a:t>Các chương trình</a:t>
                      </a:r>
                      <a:r>
                        <a:rPr lang="vi-VN" sz="2000" spc="-75" dirty="0">
                          <a:effectLst/>
                        </a:rPr>
                        <a:t> </a:t>
                      </a:r>
                      <a:r>
                        <a:rPr lang="vi-VN" sz="2000" dirty="0">
                          <a:effectLst/>
                        </a:rPr>
                        <a:t>phổ</a:t>
                      </a:r>
                      <a:r>
                        <a:rPr lang="vi-VN" sz="2000" spc="-75" dirty="0">
                          <a:effectLst/>
                        </a:rPr>
                        <a:t> </a:t>
                      </a:r>
                      <a:r>
                        <a:rPr lang="vi-VN" sz="2000" dirty="0">
                          <a:effectLst/>
                        </a:rPr>
                        <a:t>biến tuyên truyền</a:t>
                      </a:r>
                      <a:endParaRPr lang="en-US" sz="2000" dirty="0">
                        <a:effectLst/>
                        <a:latin typeface="Times New Roman"/>
                        <a:ea typeface="Times New Roman"/>
                        <a:cs typeface="Times New Roman"/>
                      </a:endParaRPr>
                    </a:p>
                  </a:txBody>
                  <a:tcPr marL="0" marR="0" marT="0" marB="0"/>
                </a:tc>
                <a:tc>
                  <a:txBody>
                    <a:bodyPr/>
                    <a:lstStyle/>
                    <a:p>
                      <a:pPr marL="104775" marR="102870" indent="342900">
                        <a:lnSpc>
                          <a:spcPct val="120000"/>
                        </a:lnSpc>
                        <a:spcBef>
                          <a:spcPts val="0"/>
                        </a:spcBef>
                        <a:spcAft>
                          <a:spcPts val="0"/>
                        </a:spcAft>
                      </a:pPr>
                      <a:r>
                        <a:rPr lang="vi-VN" sz="2000" spc="-30" dirty="0">
                          <a:effectLst/>
                        </a:rPr>
                        <a:t>Sở</a:t>
                      </a:r>
                      <a:r>
                        <a:rPr lang="vi-VN" sz="2000" spc="200" dirty="0">
                          <a:effectLst/>
                        </a:rPr>
                        <a:t> </a:t>
                      </a:r>
                      <a:r>
                        <a:rPr lang="vi-VN" sz="2000" dirty="0">
                          <a:effectLst/>
                        </a:rPr>
                        <a:t>Công</a:t>
                      </a:r>
                      <a:r>
                        <a:rPr lang="vi-VN" sz="2000" spc="-75" dirty="0">
                          <a:effectLst/>
                        </a:rPr>
                        <a:t> </a:t>
                      </a:r>
                      <a:r>
                        <a:rPr lang="vi-VN" sz="2000" dirty="0">
                          <a:effectLst/>
                        </a:rPr>
                        <a:t>Thương</a:t>
                      </a:r>
                      <a:endParaRPr lang="en-US" sz="2000" dirty="0">
                        <a:effectLst/>
                        <a:latin typeface="Times New Roman"/>
                        <a:ea typeface="Times New Roman"/>
                        <a:cs typeface="Times New Roman"/>
                      </a:endParaRPr>
                    </a:p>
                  </a:txBody>
                  <a:tcPr marL="0" marR="0" marT="0" marB="0"/>
                </a:tc>
                <a:tc>
                  <a:txBody>
                    <a:bodyPr/>
                    <a:lstStyle/>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r>
                        <a:rPr lang="vi-VN" sz="2000" dirty="0" smtClean="0">
                          <a:effectLst/>
                        </a:rPr>
                        <a:t>2024 </a:t>
                      </a:r>
                      <a:r>
                        <a:rPr lang="vi-VN" sz="2000" dirty="0">
                          <a:effectLst/>
                        </a:rPr>
                        <a:t>-</a:t>
                      </a:r>
                      <a:r>
                        <a:rPr lang="vi-VN" sz="2000" spc="-5" dirty="0">
                          <a:effectLst/>
                        </a:rPr>
                        <a:t> </a:t>
                      </a:r>
                      <a:r>
                        <a:rPr lang="vi-VN" sz="2000" spc="-20" dirty="0">
                          <a:effectLst/>
                        </a:rPr>
                        <a:t>2030</a:t>
                      </a:r>
                      <a:endParaRPr lang="en-US" sz="2000" dirty="0">
                        <a:effectLst/>
                        <a:latin typeface="Times New Roman"/>
                        <a:ea typeface="Times New Roman"/>
                        <a:cs typeface="Times New Roman"/>
                      </a:endParaRPr>
                    </a:p>
                  </a:txBody>
                  <a:tcPr marL="0" marR="0" marT="0" marB="0"/>
                </a:tc>
              </a:tr>
              <a:tr h="685800">
                <a:tc>
                  <a:txBody>
                    <a:bodyPr/>
                    <a:lstStyle/>
                    <a:p>
                      <a:pPr>
                        <a:lnSpc>
                          <a:spcPct val="100000"/>
                        </a:lnSpc>
                        <a:spcBef>
                          <a:spcPts val="0"/>
                        </a:spcBef>
                      </a:pPr>
                      <a:r>
                        <a:rPr lang="en-SG" sz="2000" dirty="0" smtClean="0"/>
                        <a:t>4.3</a:t>
                      </a:r>
                      <a:endParaRPr lang="en-US" sz="2000" dirty="0"/>
                    </a:p>
                  </a:txBody>
                  <a:tcPr marL="128337" marR="128337" marT="57150" marB="57150"/>
                </a:tc>
                <a:tc>
                  <a:txBody>
                    <a:bodyPr/>
                    <a:lstStyle/>
                    <a:p>
                      <a:pPr marL="15875" marR="12065" algn="just">
                        <a:lnSpc>
                          <a:spcPct val="120000"/>
                        </a:lnSpc>
                        <a:spcBef>
                          <a:spcPts val="0"/>
                        </a:spcBef>
                        <a:spcAft>
                          <a:spcPts val="0"/>
                        </a:spcAft>
                      </a:pPr>
                      <a:r>
                        <a:rPr lang="vi-VN" sz="2000" dirty="0">
                          <a:effectLst/>
                        </a:rPr>
                        <a:t>Hỗ trợ doanh nghiệp nâng cao năng lực đàm phán, ký kết, thực hiện</a:t>
                      </a:r>
                      <a:r>
                        <a:rPr lang="vi-VN" sz="2000" spc="245" dirty="0">
                          <a:effectLst/>
                        </a:rPr>
                        <a:t> </a:t>
                      </a:r>
                      <a:r>
                        <a:rPr lang="vi-VN" sz="2000" dirty="0">
                          <a:effectLst/>
                        </a:rPr>
                        <a:t>hợp</a:t>
                      </a:r>
                      <a:r>
                        <a:rPr lang="vi-VN" sz="2000" spc="245" dirty="0">
                          <a:effectLst/>
                        </a:rPr>
                        <a:t> </a:t>
                      </a:r>
                      <a:r>
                        <a:rPr lang="vi-VN" sz="2000" dirty="0">
                          <a:effectLst/>
                        </a:rPr>
                        <a:t>đồng,</a:t>
                      </a:r>
                      <a:r>
                        <a:rPr lang="vi-VN" sz="2000" spc="245" dirty="0">
                          <a:effectLst/>
                        </a:rPr>
                        <a:t> </a:t>
                      </a:r>
                      <a:r>
                        <a:rPr lang="vi-VN" sz="2000" dirty="0">
                          <a:effectLst/>
                        </a:rPr>
                        <a:t>xử</a:t>
                      </a:r>
                      <a:r>
                        <a:rPr lang="vi-VN" sz="2000" spc="240" dirty="0">
                          <a:effectLst/>
                        </a:rPr>
                        <a:t> </a:t>
                      </a:r>
                      <a:r>
                        <a:rPr lang="vi-VN" sz="2000" dirty="0">
                          <a:effectLst/>
                        </a:rPr>
                        <a:t>lý</a:t>
                      </a:r>
                      <a:r>
                        <a:rPr lang="vi-VN" sz="2000" spc="245" dirty="0">
                          <a:effectLst/>
                        </a:rPr>
                        <a:t> </a:t>
                      </a:r>
                      <a:r>
                        <a:rPr lang="vi-VN" sz="2000" dirty="0">
                          <a:effectLst/>
                        </a:rPr>
                        <a:t>tranh</a:t>
                      </a:r>
                      <a:r>
                        <a:rPr lang="vi-VN" sz="2000" spc="250" dirty="0">
                          <a:effectLst/>
                        </a:rPr>
                        <a:t> </a:t>
                      </a:r>
                      <a:r>
                        <a:rPr lang="vi-VN" sz="2000" spc="-20" dirty="0" smtClean="0">
                          <a:effectLst/>
                        </a:rPr>
                        <a:t>chấp</a:t>
                      </a:r>
                      <a:r>
                        <a:rPr lang="en-SG" sz="2000" spc="-20" dirty="0" smtClean="0">
                          <a:effectLst/>
                        </a:rPr>
                        <a:t> </a:t>
                      </a:r>
                      <a:r>
                        <a:rPr lang="vi-VN" sz="2000" dirty="0" smtClean="0">
                          <a:effectLst/>
                        </a:rPr>
                        <a:t>liên</a:t>
                      </a:r>
                      <a:r>
                        <a:rPr lang="vi-VN" sz="2000" spc="-5" dirty="0" smtClean="0">
                          <a:effectLst/>
                        </a:rPr>
                        <a:t> </a:t>
                      </a:r>
                      <a:r>
                        <a:rPr lang="vi-VN" sz="2000" dirty="0">
                          <a:effectLst/>
                        </a:rPr>
                        <a:t>quan</a:t>
                      </a:r>
                      <a:r>
                        <a:rPr lang="vi-VN" sz="2000" spc="-5" dirty="0">
                          <a:effectLst/>
                        </a:rPr>
                        <a:t> </a:t>
                      </a:r>
                      <a:r>
                        <a:rPr lang="vi-VN" sz="2000" dirty="0">
                          <a:effectLst/>
                        </a:rPr>
                        <a:t>đến</a:t>
                      </a:r>
                      <a:r>
                        <a:rPr lang="vi-VN" sz="2000" spc="-5" dirty="0">
                          <a:effectLst/>
                        </a:rPr>
                        <a:t> </a:t>
                      </a:r>
                      <a:r>
                        <a:rPr lang="vi-VN" sz="2000" dirty="0">
                          <a:effectLst/>
                        </a:rPr>
                        <a:t>hoạt</a:t>
                      </a:r>
                      <a:r>
                        <a:rPr lang="vi-VN" sz="2000" spc="-5" dirty="0">
                          <a:effectLst/>
                        </a:rPr>
                        <a:t> </a:t>
                      </a:r>
                      <a:r>
                        <a:rPr lang="vi-VN" sz="2000" dirty="0">
                          <a:effectLst/>
                        </a:rPr>
                        <a:t>động </a:t>
                      </a:r>
                      <a:r>
                        <a:rPr lang="vi-VN" sz="2000" spc="-10" dirty="0" smtClean="0">
                          <a:effectLst/>
                        </a:rPr>
                        <a:t>logistics</a:t>
                      </a:r>
                      <a:endParaRPr lang="en-US" sz="2000" dirty="0">
                        <a:effectLst/>
                        <a:latin typeface="Times New Roman"/>
                        <a:ea typeface="Times New Roman"/>
                        <a:cs typeface="Times New Roman"/>
                      </a:endParaRPr>
                    </a:p>
                  </a:txBody>
                  <a:tcPr marL="0" marR="0" marT="0" marB="0"/>
                </a:tc>
                <a:tc>
                  <a:txBody>
                    <a:bodyPr/>
                    <a:lstStyle/>
                    <a:p>
                      <a:pPr marL="17145" marR="62230">
                        <a:lnSpc>
                          <a:spcPct val="120000"/>
                        </a:lnSpc>
                        <a:spcBef>
                          <a:spcPts val="0"/>
                        </a:spcBef>
                        <a:spcAft>
                          <a:spcPts val="0"/>
                        </a:spcAft>
                      </a:pPr>
                      <a:r>
                        <a:rPr lang="vi-VN" sz="2000">
                          <a:effectLst/>
                        </a:rPr>
                        <a:t>Các</a:t>
                      </a:r>
                      <a:r>
                        <a:rPr lang="vi-VN" sz="2000" spc="-75">
                          <a:effectLst/>
                        </a:rPr>
                        <a:t> </a:t>
                      </a:r>
                      <a:r>
                        <a:rPr lang="vi-VN" sz="2000">
                          <a:effectLst/>
                        </a:rPr>
                        <a:t>khóa</a:t>
                      </a:r>
                      <a:r>
                        <a:rPr lang="vi-VN" sz="2000" spc="-75">
                          <a:effectLst/>
                        </a:rPr>
                        <a:t> </a:t>
                      </a:r>
                      <a:r>
                        <a:rPr lang="vi-VN" sz="2000">
                          <a:effectLst/>
                        </a:rPr>
                        <a:t>học, đào tạo ngắn </a:t>
                      </a:r>
                      <a:r>
                        <a:rPr lang="vi-VN" sz="2000" spc="-20">
                          <a:effectLst/>
                        </a:rPr>
                        <a:t>hạn</a:t>
                      </a:r>
                      <a:endParaRPr lang="en-US" sz="2000">
                        <a:effectLst/>
                        <a:latin typeface="Times New Roman"/>
                        <a:ea typeface="Times New Roman"/>
                        <a:cs typeface="Times New Roman"/>
                      </a:endParaRPr>
                    </a:p>
                  </a:txBody>
                  <a:tcPr marL="0" marR="0" marT="0" marB="0"/>
                </a:tc>
                <a:tc>
                  <a:txBody>
                    <a:bodyPr/>
                    <a:lstStyle/>
                    <a:p>
                      <a:pPr marL="104775" marR="102870" indent="342900">
                        <a:lnSpc>
                          <a:spcPct val="120000"/>
                        </a:lnSpc>
                        <a:spcBef>
                          <a:spcPts val="0"/>
                        </a:spcBef>
                        <a:spcAft>
                          <a:spcPts val="0"/>
                        </a:spcAft>
                      </a:pPr>
                      <a:r>
                        <a:rPr lang="vi-VN" sz="2000" spc="-30" dirty="0">
                          <a:effectLst/>
                        </a:rPr>
                        <a:t>Sở</a:t>
                      </a:r>
                      <a:r>
                        <a:rPr lang="vi-VN" sz="2000" spc="200" dirty="0">
                          <a:effectLst/>
                        </a:rPr>
                        <a:t> </a:t>
                      </a:r>
                      <a:r>
                        <a:rPr lang="vi-VN" sz="2000" dirty="0">
                          <a:effectLst/>
                        </a:rPr>
                        <a:t>Công</a:t>
                      </a:r>
                      <a:r>
                        <a:rPr lang="vi-VN" sz="2000" spc="-75" dirty="0">
                          <a:effectLst/>
                        </a:rPr>
                        <a:t> </a:t>
                      </a:r>
                      <a:r>
                        <a:rPr lang="vi-VN" sz="2000" dirty="0">
                          <a:effectLst/>
                        </a:rPr>
                        <a:t>Thương</a:t>
                      </a:r>
                      <a:endParaRPr lang="en-US" sz="2000" dirty="0">
                        <a:effectLst/>
                        <a:latin typeface="Times New Roman"/>
                        <a:ea typeface="Times New Roman"/>
                        <a:cs typeface="Times New Roman"/>
                      </a:endParaRPr>
                    </a:p>
                  </a:txBody>
                  <a:tcPr marL="0" marR="0" marT="0" marB="0"/>
                </a:tc>
                <a:tc>
                  <a:txBody>
                    <a:bodyPr/>
                    <a:lstStyle/>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endParaRPr lang="en-SG" sz="2000" dirty="0" smtClean="0">
                        <a:effectLst/>
                      </a:endParaRPr>
                    </a:p>
                    <a:p>
                      <a:pPr marL="635" marR="635" algn="ctr">
                        <a:lnSpc>
                          <a:spcPts val="1375"/>
                        </a:lnSpc>
                        <a:spcBef>
                          <a:spcPts val="0"/>
                        </a:spcBef>
                        <a:spcAft>
                          <a:spcPts val="0"/>
                        </a:spcAft>
                      </a:pPr>
                      <a:r>
                        <a:rPr lang="vi-VN" sz="2000" dirty="0" smtClean="0">
                          <a:effectLst/>
                        </a:rPr>
                        <a:t>2024 </a:t>
                      </a:r>
                      <a:r>
                        <a:rPr lang="vi-VN" sz="2000" dirty="0">
                          <a:effectLst/>
                        </a:rPr>
                        <a:t>-</a:t>
                      </a:r>
                      <a:r>
                        <a:rPr lang="vi-VN" sz="2000" spc="-5" dirty="0">
                          <a:effectLst/>
                        </a:rPr>
                        <a:t> </a:t>
                      </a:r>
                      <a:r>
                        <a:rPr lang="vi-VN" sz="2000" spc="-20" dirty="0">
                          <a:effectLst/>
                        </a:rPr>
                        <a:t>2030</a:t>
                      </a:r>
                      <a:endParaRPr lang="en-US" sz="2000" dirty="0">
                        <a:effectLst/>
                        <a:latin typeface="Times New Roman"/>
                        <a:ea typeface="Times New Roman"/>
                        <a:cs typeface="Times New Roman"/>
                      </a:endParaRPr>
                    </a:p>
                  </a:txBody>
                  <a:tcPr marL="0" marR="0" marT="0" marB="0"/>
                </a:tc>
              </a:tr>
            </a:tbl>
          </a:graphicData>
        </a:graphic>
      </p:graphicFrame>
    </p:spTree>
    <p:extLst>
      <p:ext uri="{BB962C8B-B14F-4D97-AF65-F5344CB8AC3E}">
        <p14:creationId xmlns:p14="http://schemas.microsoft.com/office/powerpoint/2010/main" val="30259747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3048000" y="-23261"/>
            <a:ext cx="1266825" cy="6858000"/>
          </a:xfrm>
          <a:custGeom>
            <a:avLst/>
            <a:gdLst/>
            <a:ahLst/>
            <a:cxnLst/>
            <a:rect l="l" t="t" r="r" b="b"/>
            <a:pathLst>
              <a:path w="1266825" h="6858000">
                <a:moveTo>
                  <a:pt x="1266444" y="0"/>
                </a:moveTo>
                <a:lnTo>
                  <a:pt x="0" y="0"/>
                </a:lnTo>
                <a:lnTo>
                  <a:pt x="0" y="6858000"/>
                </a:lnTo>
                <a:lnTo>
                  <a:pt x="1266444" y="6858000"/>
                </a:lnTo>
                <a:lnTo>
                  <a:pt x="1266444" y="0"/>
                </a:lnTo>
                <a:close/>
              </a:path>
            </a:pathLst>
          </a:custGeom>
          <a:solidFill>
            <a:srgbClr val="F79546"/>
          </a:solidFill>
        </p:spPr>
        <p:txBody>
          <a:bodyPr wrap="square" lIns="0" tIns="0" rIns="0" bIns="0" rtlCol="0"/>
          <a:lstStyle/>
          <a:p>
            <a:endParaRPr/>
          </a:p>
        </p:txBody>
      </p:sp>
      <p:sp>
        <p:nvSpPr>
          <p:cNvPr id="3" name="object 3"/>
          <p:cNvSpPr txBox="1"/>
          <p:nvPr/>
        </p:nvSpPr>
        <p:spPr>
          <a:xfrm>
            <a:off x="3301365" y="2195677"/>
            <a:ext cx="584835" cy="2418715"/>
          </a:xfrm>
          <a:prstGeom prst="rect">
            <a:avLst/>
          </a:prstGeom>
        </p:spPr>
        <p:txBody>
          <a:bodyPr vert="vert270" wrap="square" lIns="0" tIns="0" rIns="0" bIns="0" rtlCol="0">
            <a:spAutoFit/>
          </a:bodyPr>
          <a:lstStyle/>
          <a:p>
            <a:pPr marL="12700">
              <a:lnSpc>
                <a:spcPts val="4375"/>
              </a:lnSpc>
            </a:pPr>
            <a:r>
              <a:rPr sz="4400" b="1" spc="-220" dirty="0">
                <a:solidFill>
                  <a:srgbClr val="FFFFFF"/>
                </a:solidFill>
                <a:latin typeface="Verdana"/>
                <a:cs typeface="Verdana"/>
              </a:rPr>
              <a:t>Kinh</a:t>
            </a:r>
            <a:r>
              <a:rPr sz="4400" b="1" spc="-155" dirty="0">
                <a:solidFill>
                  <a:srgbClr val="FFFFFF"/>
                </a:solidFill>
                <a:latin typeface="Verdana"/>
                <a:cs typeface="Verdana"/>
              </a:rPr>
              <a:t> phí</a:t>
            </a:r>
            <a:endParaRPr sz="4400" dirty="0">
              <a:latin typeface="Verdana"/>
              <a:cs typeface="Verdana"/>
            </a:endParaRPr>
          </a:p>
        </p:txBody>
      </p:sp>
      <p:sp>
        <p:nvSpPr>
          <p:cNvPr id="4" name="object 4"/>
          <p:cNvSpPr txBox="1">
            <a:spLocks noGrp="1"/>
          </p:cNvSpPr>
          <p:nvPr>
            <p:ph type="title"/>
          </p:nvPr>
        </p:nvSpPr>
        <p:spPr>
          <a:xfrm>
            <a:off x="5376671" y="571500"/>
            <a:ext cx="5919470" cy="360045"/>
          </a:xfrm>
          <a:prstGeom prst="rect">
            <a:avLst/>
          </a:prstGeom>
          <a:solidFill>
            <a:srgbClr val="0D7EB7"/>
          </a:solidFill>
        </p:spPr>
        <p:txBody>
          <a:bodyPr vert="horz" wrap="square" lIns="0" tIns="8890" rIns="0" bIns="0" rtlCol="0">
            <a:spAutoFit/>
          </a:bodyPr>
          <a:lstStyle/>
          <a:p>
            <a:pPr marL="214629">
              <a:lnSpc>
                <a:spcPct val="100000"/>
              </a:lnSpc>
              <a:spcBef>
                <a:spcPts val="70"/>
              </a:spcBef>
            </a:pPr>
            <a:r>
              <a:rPr sz="2000" spc="-85" dirty="0">
                <a:solidFill>
                  <a:srgbClr val="FFFFFF"/>
                </a:solidFill>
                <a:latin typeface="Arial"/>
                <a:cs typeface="Arial"/>
              </a:rPr>
              <a:t>Ngân</a:t>
            </a:r>
            <a:r>
              <a:rPr sz="2000" spc="-120" dirty="0">
                <a:solidFill>
                  <a:srgbClr val="FFFFFF"/>
                </a:solidFill>
                <a:latin typeface="Arial"/>
                <a:cs typeface="Arial"/>
              </a:rPr>
              <a:t> </a:t>
            </a:r>
            <a:r>
              <a:rPr sz="2000" spc="-55" dirty="0">
                <a:solidFill>
                  <a:srgbClr val="FFFFFF"/>
                </a:solidFill>
                <a:latin typeface="Arial"/>
                <a:cs typeface="Arial"/>
              </a:rPr>
              <a:t>sách</a:t>
            </a:r>
            <a:r>
              <a:rPr sz="2000" spc="-114" dirty="0">
                <a:solidFill>
                  <a:srgbClr val="FFFFFF"/>
                </a:solidFill>
                <a:latin typeface="Arial"/>
                <a:cs typeface="Arial"/>
              </a:rPr>
              <a:t> </a:t>
            </a:r>
            <a:r>
              <a:rPr sz="2000" spc="-155" dirty="0">
                <a:solidFill>
                  <a:srgbClr val="FFFFFF"/>
                </a:solidFill>
                <a:latin typeface="Arial"/>
                <a:cs typeface="Arial"/>
              </a:rPr>
              <a:t>Trung</a:t>
            </a:r>
            <a:r>
              <a:rPr sz="2000" spc="-114" dirty="0">
                <a:solidFill>
                  <a:srgbClr val="FFFFFF"/>
                </a:solidFill>
                <a:latin typeface="Arial"/>
                <a:cs typeface="Arial"/>
              </a:rPr>
              <a:t> </a:t>
            </a:r>
            <a:r>
              <a:rPr sz="2000" spc="-20" dirty="0">
                <a:solidFill>
                  <a:srgbClr val="FFFFFF"/>
                </a:solidFill>
                <a:latin typeface="Arial"/>
                <a:cs typeface="Arial"/>
              </a:rPr>
              <a:t>ương</a:t>
            </a:r>
            <a:endParaRPr sz="2000">
              <a:latin typeface="Arial"/>
              <a:cs typeface="Arial"/>
            </a:endParaRPr>
          </a:p>
        </p:txBody>
      </p:sp>
      <p:sp>
        <p:nvSpPr>
          <p:cNvPr id="5" name="object 5"/>
          <p:cNvSpPr txBox="1"/>
          <p:nvPr/>
        </p:nvSpPr>
        <p:spPr>
          <a:xfrm>
            <a:off x="5376671" y="2540507"/>
            <a:ext cx="5919470" cy="360045"/>
          </a:xfrm>
          <a:prstGeom prst="rect">
            <a:avLst/>
          </a:prstGeom>
          <a:solidFill>
            <a:srgbClr val="4AACC5"/>
          </a:solidFill>
        </p:spPr>
        <p:txBody>
          <a:bodyPr vert="horz" wrap="square" lIns="0" tIns="8890" rIns="0" bIns="0" rtlCol="0">
            <a:spAutoFit/>
          </a:bodyPr>
          <a:lstStyle/>
          <a:p>
            <a:pPr marL="214629">
              <a:lnSpc>
                <a:spcPct val="100000"/>
              </a:lnSpc>
              <a:spcBef>
                <a:spcPts val="70"/>
              </a:spcBef>
            </a:pPr>
            <a:r>
              <a:rPr sz="2000" b="1" spc="-85" dirty="0">
                <a:solidFill>
                  <a:srgbClr val="FFFFFF"/>
                </a:solidFill>
                <a:latin typeface="Arial"/>
                <a:cs typeface="Arial"/>
              </a:rPr>
              <a:t>Ngân</a:t>
            </a:r>
            <a:r>
              <a:rPr sz="2000" b="1" spc="-130" dirty="0">
                <a:solidFill>
                  <a:srgbClr val="FFFFFF"/>
                </a:solidFill>
                <a:latin typeface="Arial"/>
                <a:cs typeface="Arial"/>
              </a:rPr>
              <a:t> </a:t>
            </a:r>
            <a:r>
              <a:rPr sz="2000" b="1" spc="-55" dirty="0">
                <a:solidFill>
                  <a:srgbClr val="FFFFFF"/>
                </a:solidFill>
                <a:latin typeface="Arial"/>
                <a:cs typeface="Arial"/>
              </a:rPr>
              <a:t>sách</a:t>
            </a:r>
            <a:r>
              <a:rPr sz="2000" b="1" spc="-125" dirty="0">
                <a:solidFill>
                  <a:srgbClr val="FFFFFF"/>
                </a:solidFill>
                <a:latin typeface="Arial"/>
                <a:cs typeface="Arial"/>
              </a:rPr>
              <a:t> </a:t>
            </a:r>
            <a:r>
              <a:rPr sz="2000" b="1" spc="-35" dirty="0">
                <a:solidFill>
                  <a:srgbClr val="FFFFFF"/>
                </a:solidFill>
                <a:latin typeface="Arial"/>
                <a:cs typeface="Arial"/>
              </a:rPr>
              <a:t>địa</a:t>
            </a:r>
            <a:r>
              <a:rPr sz="2000" b="1" spc="-125" dirty="0">
                <a:solidFill>
                  <a:srgbClr val="FFFFFF"/>
                </a:solidFill>
                <a:latin typeface="Arial"/>
                <a:cs typeface="Arial"/>
              </a:rPr>
              <a:t> </a:t>
            </a:r>
            <a:r>
              <a:rPr sz="2000" b="1" spc="-10" dirty="0">
                <a:solidFill>
                  <a:srgbClr val="FFFFFF"/>
                </a:solidFill>
                <a:latin typeface="Arial"/>
                <a:cs typeface="Arial"/>
              </a:rPr>
              <a:t>phương</a:t>
            </a:r>
            <a:endParaRPr sz="2000">
              <a:latin typeface="Arial"/>
              <a:cs typeface="Arial"/>
            </a:endParaRPr>
          </a:p>
        </p:txBody>
      </p:sp>
      <p:sp>
        <p:nvSpPr>
          <p:cNvPr id="6" name="object 6"/>
          <p:cNvSpPr txBox="1"/>
          <p:nvPr/>
        </p:nvSpPr>
        <p:spPr>
          <a:xfrm>
            <a:off x="5376671" y="4507991"/>
            <a:ext cx="5919470" cy="361315"/>
          </a:xfrm>
          <a:prstGeom prst="rect">
            <a:avLst/>
          </a:prstGeom>
          <a:solidFill>
            <a:srgbClr val="45C1A3"/>
          </a:solidFill>
        </p:spPr>
        <p:txBody>
          <a:bodyPr vert="horz" wrap="square" lIns="0" tIns="9525" rIns="0" bIns="0" rtlCol="0">
            <a:spAutoFit/>
          </a:bodyPr>
          <a:lstStyle/>
          <a:p>
            <a:pPr marL="214629">
              <a:lnSpc>
                <a:spcPct val="100000"/>
              </a:lnSpc>
              <a:spcBef>
                <a:spcPts val="75"/>
              </a:spcBef>
            </a:pPr>
            <a:r>
              <a:rPr sz="2000" b="1" spc="-125" dirty="0">
                <a:solidFill>
                  <a:srgbClr val="FFFFFF"/>
                </a:solidFill>
                <a:latin typeface="Arial"/>
                <a:cs typeface="Arial"/>
              </a:rPr>
              <a:t>Vốn</a:t>
            </a:r>
            <a:r>
              <a:rPr sz="2000" b="1" spc="-130" dirty="0">
                <a:solidFill>
                  <a:srgbClr val="FFFFFF"/>
                </a:solidFill>
                <a:latin typeface="Arial"/>
                <a:cs typeface="Arial"/>
              </a:rPr>
              <a:t> </a:t>
            </a:r>
            <a:r>
              <a:rPr sz="2000" b="1" spc="-65" dirty="0">
                <a:solidFill>
                  <a:srgbClr val="FFFFFF"/>
                </a:solidFill>
                <a:latin typeface="Arial"/>
                <a:cs typeface="Arial"/>
              </a:rPr>
              <a:t>doanh</a:t>
            </a:r>
            <a:r>
              <a:rPr sz="2000" b="1" spc="-130" dirty="0">
                <a:solidFill>
                  <a:srgbClr val="FFFFFF"/>
                </a:solidFill>
                <a:latin typeface="Arial"/>
                <a:cs typeface="Arial"/>
              </a:rPr>
              <a:t> </a:t>
            </a:r>
            <a:r>
              <a:rPr sz="2000" b="1" spc="-10" dirty="0">
                <a:solidFill>
                  <a:srgbClr val="FFFFFF"/>
                </a:solidFill>
                <a:latin typeface="Arial"/>
                <a:cs typeface="Arial"/>
              </a:rPr>
              <a:t>nghiệp</a:t>
            </a:r>
            <a:endParaRPr sz="2000">
              <a:latin typeface="Arial"/>
              <a:cs typeface="Arial"/>
            </a:endParaRPr>
          </a:p>
        </p:txBody>
      </p:sp>
      <p:sp>
        <p:nvSpPr>
          <p:cNvPr id="7" name="object 7"/>
          <p:cNvSpPr txBox="1"/>
          <p:nvPr/>
        </p:nvSpPr>
        <p:spPr>
          <a:xfrm>
            <a:off x="5744336" y="913002"/>
            <a:ext cx="5224780" cy="756920"/>
          </a:xfrm>
          <a:prstGeom prst="rect">
            <a:avLst/>
          </a:prstGeom>
        </p:spPr>
        <p:txBody>
          <a:bodyPr vert="horz" wrap="square" lIns="0" tIns="12700" rIns="0" bIns="0" rtlCol="0">
            <a:spAutoFit/>
          </a:bodyPr>
          <a:lstStyle/>
          <a:p>
            <a:pPr marL="12700" marR="5080">
              <a:lnSpc>
                <a:spcPct val="133300"/>
              </a:lnSpc>
              <a:spcBef>
                <a:spcPts val="100"/>
              </a:spcBef>
            </a:pPr>
            <a:r>
              <a:rPr sz="1800" spc="-150" dirty="0">
                <a:solidFill>
                  <a:srgbClr val="404040"/>
                </a:solidFill>
                <a:latin typeface="Verdana"/>
                <a:cs typeface="Verdana"/>
              </a:rPr>
              <a:t>Dự</a:t>
            </a:r>
            <a:r>
              <a:rPr sz="1800" spc="-245" dirty="0">
                <a:solidFill>
                  <a:srgbClr val="404040"/>
                </a:solidFill>
                <a:latin typeface="Verdana"/>
                <a:cs typeface="Verdana"/>
              </a:rPr>
              <a:t> </a:t>
            </a:r>
            <a:r>
              <a:rPr sz="1800" spc="-145" dirty="0">
                <a:solidFill>
                  <a:srgbClr val="404040"/>
                </a:solidFill>
                <a:latin typeface="Verdana"/>
                <a:cs typeface="Verdana"/>
              </a:rPr>
              <a:t>án</a:t>
            </a:r>
            <a:r>
              <a:rPr sz="1800" spc="-240" dirty="0">
                <a:solidFill>
                  <a:srgbClr val="404040"/>
                </a:solidFill>
                <a:latin typeface="Verdana"/>
                <a:cs typeface="Verdana"/>
              </a:rPr>
              <a:t> </a:t>
            </a:r>
            <a:r>
              <a:rPr sz="1800" spc="-140" dirty="0">
                <a:solidFill>
                  <a:srgbClr val="404040"/>
                </a:solidFill>
                <a:latin typeface="Verdana"/>
                <a:cs typeface="Verdana"/>
              </a:rPr>
              <a:t>đầu</a:t>
            </a:r>
            <a:r>
              <a:rPr sz="1800" spc="-240" dirty="0">
                <a:solidFill>
                  <a:srgbClr val="404040"/>
                </a:solidFill>
                <a:latin typeface="Verdana"/>
                <a:cs typeface="Verdana"/>
              </a:rPr>
              <a:t> </a:t>
            </a:r>
            <a:r>
              <a:rPr sz="1800" spc="-140" dirty="0">
                <a:solidFill>
                  <a:srgbClr val="404040"/>
                </a:solidFill>
                <a:latin typeface="Verdana"/>
                <a:cs typeface="Verdana"/>
              </a:rPr>
              <a:t>tư</a:t>
            </a:r>
            <a:r>
              <a:rPr sz="1800" spc="-245" dirty="0">
                <a:solidFill>
                  <a:srgbClr val="404040"/>
                </a:solidFill>
                <a:latin typeface="Verdana"/>
                <a:cs typeface="Verdana"/>
              </a:rPr>
              <a:t> </a:t>
            </a:r>
            <a:r>
              <a:rPr sz="1800" spc="-95" dirty="0">
                <a:solidFill>
                  <a:srgbClr val="404040"/>
                </a:solidFill>
                <a:latin typeface="Verdana"/>
                <a:cs typeface="Verdana"/>
              </a:rPr>
              <a:t>cấp</a:t>
            </a:r>
            <a:r>
              <a:rPr sz="1800" spc="-229" dirty="0">
                <a:solidFill>
                  <a:srgbClr val="404040"/>
                </a:solidFill>
                <a:latin typeface="Verdana"/>
                <a:cs typeface="Verdana"/>
              </a:rPr>
              <a:t> </a:t>
            </a:r>
            <a:r>
              <a:rPr sz="1800" spc="-95" dirty="0">
                <a:solidFill>
                  <a:srgbClr val="404040"/>
                </a:solidFill>
                <a:latin typeface="Verdana"/>
                <a:cs typeface="Verdana"/>
              </a:rPr>
              <a:t>quốc</a:t>
            </a:r>
            <a:r>
              <a:rPr sz="1800" spc="-240" dirty="0">
                <a:solidFill>
                  <a:srgbClr val="404040"/>
                </a:solidFill>
                <a:latin typeface="Verdana"/>
                <a:cs typeface="Verdana"/>
              </a:rPr>
              <a:t> </a:t>
            </a:r>
            <a:r>
              <a:rPr sz="1800" spc="-165" dirty="0">
                <a:solidFill>
                  <a:srgbClr val="404040"/>
                </a:solidFill>
                <a:latin typeface="Verdana"/>
                <a:cs typeface="Verdana"/>
              </a:rPr>
              <a:t>gia</a:t>
            </a:r>
            <a:r>
              <a:rPr sz="1800" spc="-240" dirty="0">
                <a:solidFill>
                  <a:srgbClr val="404040"/>
                </a:solidFill>
                <a:latin typeface="Verdana"/>
                <a:cs typeface="Verdana"/>
              </a:rPr>
              <a:t> </a:t>
            </a:r>
            <a:r>
              <a:rPr sz="1800" spc="-170" dirty="0">
                <a:solidFill>
                  <a:srgbClr val="404040"/>
                </a:solidFill>
                <a:latin typeface="Verdana"/>
                <a:cs typeface="Verdana"/>
              </a:rPr>
              <a:t>(</a:t>
            </a:r>
            <a:r>
              <a:rPr sz="1800" spc="-170" dirty="0">
                <a:solidFill>
                  <a:srgbClr val="30859C"/>
                </a:solidFill>
                <a:latin typeface="Verdana"/>
                <a:cs typeface="Verdana"/>
              </a:rPr>
              <a:t>sân</a:t>
            </a:r>
            <a:r>
              <a:rPr sz="1800" spc="-260" dirty="0">
                <a:solidFill>
                  <a:srgbClr val="30859C"/>
                </a:solidFill>
                <a:latin typeface="Verdana"/>
                <a:cs typeface="Verdana"/>
              </a:rPr>
              <a:t> </a:t>
            </a:r>
            <a:r>
              <a:rPr sz="1800" spc="-200" dirty="0">
                <a:solidFill>
                  <a:srgbClr val="30859C"/>
                </a:solidFill>
                <a:latin typeface="Verdana"/>
                <a:cs typeface="Verdana"/>
              </a:rPr>
              <a:t>bay,</a:t>
            </a:r>
            <a:r>
              <a:rPr sz="1800" spc="-240" dirty="0">
                <a:solidFill>
                  <a:srgbClr val="30859C"/>
                </a:solidFill>
                <a:latin typeface="Verdana"/>
                <a:cs typeface="Verdana"/>
              </a:rPr>
              <a:t> </a:t>
            </a:r>
            <a:r>
              <a:rPr sz="1800" spc="-160" dirty="0">
                <a:solidFill>
                  <a:srgbClr val="30859C"/>
                </a:solidFill>
                <a:latin typeface="Verdana"/>
                <a:cs typeface="Verdana"/>
              </a:rPr>
              <a:t>đường</a:t>
            </a:r>
            <a:r>
              <a:rPr sz="1800" spc="-240" dirty="0">
                <a:solidFill>
                  <a:srgbClr val="30859C"/>
                </a:solidFill>
                <a:latin typeface="Verdana"/>
                <a:cs typeface="Verdana"/>
              </a:rPr>
              <a:t> </a:t>
            </a:r>
            <a:r>
              <a:rPr sz="1800" spc="-85" dirty="0">
                <a:solidFill>
                  <a:srgbClr val="30859C"/>
                </a:solidFill>
                <a:latin typeface="Verdana"/>
                <a:cs typeface="Verdana"/>
              </a:rPr>
              <a:t>cao</a:t>
            </a:r>
            <a:r>
              <a:rPr sz="1800" spc="-240" dirty="0">
                <a:solidFill>
                  <a:srgbClr val="30859C"/>
                </a:solidFill>
                <a:latin typeface="Verdana"/>
                <a:cs typeface="Verdana"/>
              </a:rPr>
              <a:t> </a:t>
            </a:r>
            <a:r>
              <a:rPr sz="1800" spc="-114" dirty="0">
                <a:solidFill>
                  <a:srgbClr val="30859C"/>
                </a:solidFill>
                <a:latin typeface="Verdana"/>
                <a:cs typeface="Verdana"/>
              </a:rPr>
              <a:t>tốc...</a:t>
            </a:r>
            <a:r>
              <a:rPr sz="1800" spc="-114" dirty="0">
                <a:solidFill>
                  <a:srgbClr val="404040"/>
                </a:solidFill>
                <a:latin typeface="Verdana"/>
                <a:cs typeface="Verdana"/>
              </a:rPr>
              <a:t>) </a:t>
            </a:r>
            <a:r>
              <a:rPr sz="1800" spc="-150" dirty="0">
                <a:solidFill>
                  <a:srgbClr val="404040"/>
                </a:solidFill>
                <a:latin typeface="Verdana"/>
                <a:cs typeface="Verdana"/>
              </a:rPr>
              <a:t>Viện</a:t>
            </a:r>
            <a:r>
              <a:rPr sz="1800" spc="-250" dirty="0">
                <a:solidFill>
                  <a:srgbClr val="404040"/>
                </a:solidFill>
                <a:latin typeface="Verdana"/>
                <a:cs typeface="Verdana"/>
              </a:rPr>
              <a:t> </a:t>
            </a:r>
            <a:r>
              <a:rPr sz="1800" spc="-145" dirty="0">
                <a:solidFill>
                  <a:srgbClr val="404040"/>
                </a:solidFill>
                <a:latin typeface="Verdana"/>
                <a:cs typeface="Verdana"/>
              </a:rPr>
              <a:t>trợ</a:t>
            </a:r>
            <a:r>
              <a:rPr sz="1800" spc="-235" dirty="0">
                <a:solidFill>
                  <a:srgbClr val="404040"/>
                </a:solidFill>
                <a:latin typeface="Verdana"/>
                <a:cs typeface="Verdana"/>
              </a:rPr>
              <a:t> </a:t>
            </a:r>
            <a:r>
              <a:rPr sz="1800" spc="-145" dirty="0">
                <a:solidFill>
                  <a:srgbClr val="404040"/>
                </a:solidFill>
                <a:latin typeface="Verdana"/>
                <a:cs typeface="Verdana"/>
              </a:rPr>
              <a:t>phát</a:t>
            </a:r>
            <a:r>
              <a:rPr sz="1800" spc="-235" dirty="0">
                <a:solidFill>
                  <a:srgbClr val="404040"/>
                </a:solidFill>
                <a:latin typeface="Verdana"/>
                <a:cs typeface="Verdana"/>
              </a:rPr>
              <a:t> </a:t>
            </a:r>
            <a:r>
              <a:rPr sz="1800" spc="-145" dirty="0">
                <a:solidFill>
                  <a:srgbClr val="404040"/>
                </a:solidFill>
                <a:latin typeface="Verdana"/>
                <a:cs typeface="Verdana"/>
              </a:rPr>
              <a:t>triển</a:t>
            </a:r>
            <a:r>
              <a:rPr sz="1800" spc="-240" dirty="0">
                <a:solidFill>
                  <a:srgbClr val="404040"/>
                </a:solidFill>
                <a:latin typeface="Verdana"/>
                <a:cs typeface="Verdana"/>
              </a:rPr>
              <a:t> </a:t>
            </a:r>
            <a:r>
              <a:rPr sz="1800" spc="-20" dirty="0">
                <a:solidFill>
                  <a:srgbClr val="404040"/>
                </a:solidFill>
                <a:latin typeface="Verdana"/>
                <a:cs typeface="Verdana"/>
              </a:rPr>
              <a:t>(</a:t>
            </a:r>
            <a:r>
              <a:rPr sz="1800" spc="-20" dirty="0">
                <a:solidFill>
                  <a:srgbClr val="30859C"/>
                </a:solidFill>
                <a:latin typeface="Verdana"/>
                <a:cs typeface="Verdana"/>
              </a:rPr>
              <a:t>ODA</a:t>
            </a:r>
            <a:r>
              <a:rPr sz="1800" spc="-20" dirty="0">
                <a:solidFill>
                  <a:srgbClr val="404040"/>
                </a:solidFill>
                <a:latin typeface="Verdana"/>
                <a:cs typeface="Verdana"/>
              </a:rPr>
              <a:t>)</a:t>
            </a:r>
            <a:endParaRPr sz="1800">
              <a:latin typeface="Verdana"/>
              <a:cs typeface="Verdana"/>
            </a:endParaRPr>
          </a:p>
        </p:txBody>
      </p:sp>
      <p:pic>
        <p:nvPicPr>
          <p:cNvPr id="8" name="object 8"/>
          <p:cNvPicPr/>
          <p:nvPr/>
        </p:nvPicPr>
        <p:blipFill>
          <a:blip r:embed="rId2" cstate="print"/>
          <a:stretch>
            <a:fillRect/>
          </a:stretch>
        </p:blipFill>
        <p:spPr>
          <a:xfrm>
            <a:off x="5475732" y="1065275"/>
            <a:ext cx="143255" cy="143256"/>
          </a:xfrm>
          <a:prstGeom prst="rect">
            <a:avLst/>
          </a:prstGeom>
        </p:spPr>
      </p:pic>
      <p:pic>
        <p:nvPicPr>
          <p:cNvPr id="9" name="object 9"/>
          <p:cNvPicPr/>
          <p:nvPr/>
        </p:nvPicPr>
        <p:blipFill>
          <a:blip r:embed="rId3" cstate="print"/>
          <a:stretch>
            <a:fillRect/>
          </a:stretch>
        </p:blipFill>
        <p:spPr>
          <a:xfrm>
            <a:off x="5475732" y="1429511"/>
            <a:ext cx="143255" cy="144779"/>
          </a:xfrm>
          <a:prstGeom prst="rect">
            <a:avLst/>
          </a:prstGeom>
        </p:spPr>
      </p:pic>
      <p:sp>
        <p:nvSpPr>
          <p:cNvPr id="10" name="object 10"/>
          <p:cNvSpPr txBox="1"/>
          <p:nvPr/>
        </p:nvSpPr>
        <p:spPr>
          <a:xfrm>
            <a:off x="5744336" y="2890437"/>
            <a:ext cx="5457190" cy="1030605"/>
          </a:xfrm>
          <a:prstGeom prst="rect">
            <a:avLst/>
          </a:prstGeom>
        </p:spPr>
        <p:txBody>
          <a:bodyPr vert="horz" wrap="square" lIns="0" tIns="102870" rIns="0" bIns="0" rtlCol="0">
            <a:spAutoFit/>
          </a:bodyPr>
          <a:lstStyle/>
          <a:p>
            <a:pPr marL="12700">
              <a:lnSpc>
                <a:spcPct val="100000"/>
              </a:lnSpc>
              <a:spcBef>
                <a:spcPts val="810"/>
              </a:spcBef>
            </a:pPr>
            <a:r>
              <a:rPr sz="1800" spc="-90" dirty="0">
                <a:solidFill>
                  <a:srgbClr val="404040"/>
                </a:solidFill>
                <a:latin typeface="Verdana"/>
                <a:cs typeface="Verdana"/>
              </a:rPr>
              <a:t>Chi</a:t>
            </a:r>
            <a:r>
              <a:rPr sz="1800" spc="-260" dirty="0">
                <a:solidFill>
                  <a:srgbClr val="404040"/>
                </a:solidFill>
                <a:latin typeface="Verdana"/>
                <a:cs typeface="Verdana"/>
              </a:rPr>
              <a:t> </a:t>
            </a:r>
            <a:r>
              <a:rPr sz="1800" spc="-165" dirty="0">
                <a:solidFill>
                  <a:srgbClr val="404040"/>
                </a:solidFill>
                <a:latin typeface="Verdana"/>
                <a:cs typeface="Verdana"/>
              </a:rPr>
              <a:t>thường</a:t>
            </a:r>
            <a:r>
              <a:rPr sz="1800" spc="-235" dirty="0">
                <a:solidFill>
                  <a:srgbClr val="404040"/>
                </a:solidFill>
                <a:latin typeface="Verdana"/>
                <a:cs typeface="Verdana"/>
              </a:rPr>
              <a:t> </a:t>
            </a:r>
            <a:r>
              <a:rPr sz="1800" spc="-200" dirty="0">
                <a:solidFill>
                  <a:srgbClr val="404040"/>
                </a:solidFill>
                <a:latin typeface="Verdana"/>
                <a:cs typeface="Verdana"/>
              </a:rPr>
              <a:t>xuyên</a:t>
            </a:r>
            <a:r>
              <a:rPr sz="1800" spc="-254" dirty="0">
                <a:solidFill>
                  <a:srgbClr val="404040"/>
                </a:solidFill>
                <a:latin typeface="Verdana"/>
                <a:cs typeface="Verdana"/>
              </a:rPr>
              <a:t> </a:t>
            </a:r>
            <a:r>
              <a:rPr sz="1800" spc="-185" dirty="0">
                <a:solidFill>
                  <a:srgbClr val="404040"/>
                </a:solidFill>
                <a:latin typeface="Verdana"/>
                <a:cs typeface="Verdana"/>
              </a:rPr>
              <a:t>(</a:t>
            </a:r>
            <a:r>
              <a:rPr sz="1800" spc="-185" dirty="0">
                <a:solidFill>
                  <a:srgbClr val="30859C"/>
                </a:solidFill>
                <a:latin typeface="Verdana"/>
                <a:cs typeface="Verdana"/>
              </a:rPr>
              <a:t>viết</a:t>
            </a:r>
            <a:r>
              <a:rPr sz="1800" spc="-245" dirty="0">
                <a:solidFill>
                  <a:srgbClr val="30859C"/>
                </a:solidFill>
                <a:latin typeface="Verdana"/>
                <a:cs typeface="Verdana"/>
              </a:rPr>
              <a:t> </a:t>
            </a:r>
            <a:r>
              <a:rPr sz="1800" spc="-140" dirty="0">
                <a:solidFill>
                  <a:srgbClr val="30859C"/>
                </a:solidFill>
                <a:latin typeface="Verdana"/>
                <a:cs typeface="Verdana"/>
              </a:rPr>
              <a:t>đề</a:t>
            </a:r>
            <a:r>
              <a:rPr sz="1800" spc="-240" dirty="0">
                <a:solidFill>
                  <a:srgbClr val="30859C"/>
                </a:solidFill>
                <a:latin typeface="Verdana"/>
                <a:cs typeface="Verdana"/>
              </a:rPr>
              <a:t> </a:t>
            </a:r>
            <a:r>
              <a:rPr sz="1800" spc="-10" dirty="0">
                <a:solidFill>
                  <a:srgbClr val="30859C"/>
                </a:solidFill>
                <a:latin typeface="Verdana"/>
                <a:cs typeface="Verdana"/>
              </a:rPr>
              <a:t>án...</a:t>
            </a:r>
            <a:r>
              <a:rPr sz="1800" spc="-10" dirty="0">
                <a:solidFill>
                  <a:srgbClr val="404040"/>
                </a:solidFill>
                <a:latin typeface="Verdana"/>
                <a:cs typeface="Verdana"/>
              </a:rPr>
              <a:t>)</a:t>
            </a:r>
            <a:endParaRPr sz="1800">
              <a:latin typeface="Verdana"/>
              <a:cs typeface="Verdana"/>
            </a:endParaRPr>
          </a:p>
          <a:p>
            <a:pPr marL="12700">
              <a:lnSpc>
                <a:spcPct val="100000"/>
              </a:lnSpc>
              <a:spcBef>
                <a:spcPts val="720"/>
              </a:spcBef>
            </a:pPr>
            <a:r>
              <a:rPr sz="1800" spc="-150" dirty="0">
                <a:solidFill>
                  <a:srgbClr val="404040"/>
                </a:solidFill>
                <a:latin typeface="Verdana"/>
                <a:cs typeface="Verdana"/>
              </a:rPr>
              <a:t>Dự</a:t>
            </a:r>
            <a:r>
              <a:rPr sz="1800" spc="-245" dirty="0">
                <a:solidFill>
                  <a:srgbClr val="404040"/>
                </a:solidFill>
                <a:latin typeface="Verdana"/>
                <a:cs typeface="Verdana"/>
              </a:rPr>
              <a:t> </a:t>
            </a:r>
            <a:r>
              <a:rPr sz="1800" spc="-145" dirty="0">
                <a:solidFill>
                  <a:srgbClr val="404040"/>
                </a:solidFill>
                <a:latin typeface="Verdana"/>
                <a:cs typeface="Verdana"/>
              </a:rPr>
              <a:t>án</a:t>
            </a:r>
            <a:r>
              <a:rPr sz="1800" spc="-245" dirty="0">
                <a:solidFill>
                  <a:srgbClr val="404040"/>
                </a:solidFill>
                <a:latin typeface="Verdana"/>
                <a:cs typeface="Verdana"/>
              </a:rPr>
              <a:t> </a:t>
            </a:r>
            <a:r>
              <a:rPr sz="1800" spc="-95" dirty="0">
                <a:solidFill>
                  <a:srgbClr val="404040"/>
                </a:solidFill>
                <a:latin typeface="Verdana"/>
                <a:cs typeface="Verdana"/>
              </a:rPr>
              <a:t>cấp</a:t>
            </a:r>
            <a:r>
              <a:rPr sz="1800" spc="-245" dirty="0">
                <a:solidFill>
                  <a:srgbClr val="404040"/>
                </a:solidFill>
                <a:latin typeface="Verdana"/>
                <a:cs typeface="Verdana"/>
              </a:rPr>
              <a:t> </a:t>
            </a:r>
            <a:r>
              <a:rPr sz="1800" spc="-120" dirty="0">
                <a:solidFill>
                  <a:srgbClr val="404040"/>
                </a:solidFill>
                <a:latin typeface="Verdana"/>
                <a:cs typeface="Verdana"/>
              </a:rPr>
              <a:t>địa</a:t>
            </a:r>
            <a:r>
              <a:rPr sz="1800" spc="-245" dirty="0">
                <a:solidFill>
                  <a:srgbClr val="404040"/>
                </a:solidFill>
                <a:latin typeface="Verdana"/>
                <a:cs typeface="Verdana"/>
              </a:rPr>
              <a:t> </a:t>
            </a:r>
            <a:r>
              <a:rPr sz="1800" spc="-160" dirty="0">
                <a:solidFill>
                  <a:srgbClr val="404040"/>
                </a:solidFill>
                <a:latin typeface="Verdana"/>
                <a:cs typeface="Verdana"/>
              </a:rPr>
              <a:t>phương</a:t>
            </a:r>
            <a:r>
              <a:rPr sz="1800" spc="-260" dirty="0">
                <a:solidFill>
                  <a:srgbClr val="404040"/>
                </a:solidFill>
                <a:latin typeface="Verdana"/>
                <a:cs typeface="Verdana"/>
              </a:rPr>
              <a:t> </a:t>
            </a:r>
            <a:r>
              <a:rPr sz="1800" spc="-170" dirty="0">
                <a:solidFill>
                  <a:srgbClr val="404040"/>
                </a:solidFill>
                <a:latin typeface="Verdana"/>
                <a:cs typeface="Verdana"/>
              </a:rPr>
              <a:t>(</a:t>
            </a:r>
            <a:r>
              <a:rPr sz="1800" spc="-170" dirty="0">
                <a:solidFill>
                  <a:srgbClr val="30859C"/>
                </a:solidFill>
                <a:latin typeface="Verdana"/>
                <a:cs typeface="Verdana"/>
              </a:rPr>
              <a:t>làm</a:t>
            </a:r>
            <a:r>
              <a:rPr sz="1800" spc="-240" dirty="0">
                <a:solidFill>
                  <a:srgbClr val="30859C"/>
                </a:solidFill>
                <a:latin typeface="Verdana"/>
                <a:cs typeface="Verdana"/>
              </a:rPr>
              <a:t> </a:t>
            </a:r>
            <a:r>
              <a:rPr sz="1800" spc="-95" dirty="0">
                <a:solidFill>
                  <a:srgbClr val="30859C"/>
                </a:solidFill>
                <a:latin typeface="Verdana"/>
                <a:cs typeface="Verdana"/>
              </a:rPr>
              <a:t>cầu,</a:t>
            </a:r>
            <a:r>
              <a:rPr sz="1800" spc="-260" dirty="0">
                <a:solidFill>
                  <a:srgbClr val="30859C"/>
                </a:solidFill>
                <a:latin typeface="Verdana"/>
                <a:cs typeface="Verdana"/>
              </a:rPr>
              <a:t> </a:t>
            </a:r>
            <a:r>
              <a:rPr sz="1800" spc="-155" dirty="0">
                <a:solidFill>
                  <a:srgbClr val="30859C"/>
                </a:solidFill>
                <a:latin typeface="Verdana"/>
                <a:cs typeface="Verdana"/>
              </a:rPr>
              <a:t>đường,</a:t>
            </a:r>
            <a:r>
              <a:rPr sz="1800" spc="-245" dirty="0">
                <a:solidFill>
                  <a:srgbClr val="30859C"/>
                </a:solidFill>
                <a:latin typeface="Verdana"/>
                <a:cs typeface="Verdana"/>
              </a:rPr>
              <a:t> </a:t>
            </a:r>
            <a:r>
              <a:rPr sz="1800" spc="-145" dirty="0">
                <a:solidFill>
                  <a:srgbClr val="30859C"/>
                </a:solidFill>
                <a:latin typeface="Verdana"/>
                <a:cs typeface="Verdana"/>
              </a:rPr>
              <a:t>xúc</a:t>
            </a:r>
            <a:r>
              <a:rPr sz="1800" spc="-245" dirty="0">
                <a:solidFill>
                  <a:srgbClr val="30859C"/>
                </a:solidFill>
                <a:latin typeface="Verdana"/>
                <a:cs typeface="Verdana"/>
              </a:rPr>
              <a:t> </a:t>
            </a:r>
            <a:r>
              <a:rPr sz="1800" spc="-135" dirty="0">
                <a:solidFill>
                  <a:srgbClr val="30859C"/>
                </a:solidFill>
                <a:latin typeface="Verdana"/>
                <a:cs typeface="Verdana"/>
              </a:rPr>
              <a:t>tiến</a:t>
            </a:r>
            <a:r>
              <a:rPr sz="1800" spc="-245" dirty="0">
                <a:solidFill>
                  <a:srgbClr val="30859C"/>
                </a:solidFill>
                <a:latin typeface="Verdana"/>
                <a:cs typeface="Verdana"/>
              </a:rPr>
              <a:t> </a:t>
            </a:r>
            <a:r>
              <a:rPr sz="1800" spc="-100" dirty="0">
                <a:solidFill>
                  <a:srgbClr val="30859C"/>
                </a:solidFill>
                <a:latin typeface="Verdana"/>
                <a:cs typeface="Verdana"/>
              </a:rPr>
              <a:t>thương</a:t>
            </a:r>
            <a:endParaRPr sz="1800">
              <a:latin typeface="Verdana"/>
              <a:cs typeface="Verdana"/>
            </a:endParaRPr>
          </a:p>
          <a:p>
            <a:pPr marL="12700">
              <a:lnSpc>
                <a:spcPct val="100000"/>
              </a:lnSpc>
            </a:pPr>
            <a:r>
              <a:rPr sz="1800" spc="-150" dirty="0">
                <a:solidFill>
                  <a:srgbClr val="30859C"/>
                </a:solidFill>
                <a:latin typeface="Verdana"/>
                <a:cs typeface="Verdana"/>
              </a:rPr>
              <a:t>mại,</a:t>
            </a:r>
            <a:r>
              <a:rPr sz="1800" spc="-245" dirty="0">
                <a:solidFill>
                  <a:srgbClr val="30859C"/>
                </a:solidFill>
                <a:latin typeface="Verdana"/>
                <a:cs typeface="Verdana"/>
              </a:rPr>
              <a:t> </a:t>
            </a:r>
            <a:r>
              <a:rPr sz="1800" spc="-55" dirty="0">
                <a:solidFill>
                  <a:srgbClr val="30859C"/>
                </a:solidFill>
                <a:latin typeface="Verdana"/>
                <a:cs typeface="Verdana"/>
              </a:rPr>
              <a:t>các</a:t>
            </a:r>
            <a:r>
              <a:rPr sz="1800" spc="-235" dirty="0">
                <a:solidFill>
                  <a:srgbClr val="30859C"/>
                </a:solidFill>
                <a:latin typeface="Verdana"/>
                <a:cs typeface="Verdana"/>
              </a:rPr>
              <a:t> </a:t>
            </a:r>
            <a:r>
              <a:rPr sz="1800" spc="-135" dirty="0">
                <a:solidFill>
                  <a:srgbClr val="30859C"/>
                </a:solidFill>
                <a:latin typeface="Verdana"/>
                <a:cs typeface="Verdana"/>
              </a:rPr>
              <a:t>chương</a:t>
            </a:r>
            <a:r>
              <a:rPr sz="1800" spc="-265" dirty="0">
                <a:solidFill>
                  <a:srgbClr val="30859C"/>
                </a:solidFill>
                <a:latin typeface="Verdana"/>
                <a:cs typeface="Verdana"/>
              </a:rPr>
              <a:t> </a:t>
            </a:r>
            <a:r>
              <a:rPr sz="1800" spc="-145" dirty="0">
                <a:solidFill>
                  <a:srgbClr val="30859C"/>
                </a:solidFill>
                <a:latin typeface="Verdana"/>
                <a:cs typeface="Verdana"/>
              </a:rPr>
              <a:t>trình</a:t>
            </a:r>
            <a:r>
              <a:rPr sz="1800" spc="-235" dirty="0">
                <a:solidFill>
                  <a:srgbClr val="30859C"/>
                </a:solidFill>
                <a:latin typeface="Verdana"/>
                <a:cs typeface="Verdana"/>
              </a:rPr>
              <a:t> </a:t>
            </a:r>
            <a:r>
              <a:rPr sz="1800" spc="-130" dirty="0">
                <a:solidFill>
                  <a:srgbClr val="30859C"/>
                </a:solidFill>
                <a:latin typeface="Verdana"/>
                <a:cs typeface="Verdana"/>
              </a:rPr>
              <a:t>hỗ</a:t>
            </a:r>
            <a:r>
              <a:rPr sz="1800" spc="-275" dirty="0">
                <a:solidFill>
                  <a:srgbClr val="30859C"/>
                </a:solidFill>
                <a:latin typeface="Verdana"/>
                <a:cs typeface="Verdana"/>
              </a:rPr>
              <a:t> </a:t>
            </a:r>
            <a:r>
              <a:rPr sz="1800" spc="-145" dirty="0">
                <a:solidFill>
                  <a:srgbClr val="30859C"/>
                </a:solidFill>
                <a:latin typeface="Verdana"/>
                <a:cs typeface="Verdana"/>
              </a:rPr>
              <a:t>trợ</a:t>
            </a:r>
            <a:r>
              <a:rPr sz="1800" spc="-225" dirty="0">
                <a:solidFill>
                  <a:srgbClr val="30859C"/>
                </a:solidFill>
                <a:latin typeface="Verdana"/>
                <a:cs typeface="Verdana"/>
              </a:rPr>
              <a:t> </a:t>
            </a:r>
            <a:r>
              <a:rPr sz="1800" spc="-135" dirty="0">
                <a:solidFill>
                  <a:srgbClr val="30859C"/>
                </a:solidFill>
                <a:latin typeface="Verdana"/>
                <a:cs typeface="Verdana"/>
              </a:rPr>
              <a:t>doanh</a:t>
            </a:r>
            <a:r>
              <a:rPr sz="1800" spc="-260" dirty="0">
                <a:solidFill>
                  <a:srgbClr val="30859C"/>
                </a:solidFill>
                <a:latin typeface="Verdana"/>
                <a:cs typeface="Verdana"/>
              </a:rPr>
              <a:t> </a:t>
            </a:r>
            <a:r>
              <a:rPr sz="1800" spc="-155" dirty="0">
                <a:solidFill>
                  <a:srgbClr val="30859C"/>
                </a:solidFill>
                <a:latin typeface="Verdana"/>
                <a:cs typeface="Verdana"/>
              </a:rPr>
              <a:t>nghiệp,</a:t>
            </a:r>
            <a:r>
              <a:rPr sz="1800" spc="-275" dirty="0">
                <a:solidFill>
                  <a:srgbClr val="30859C"/>
                </a:solidFill>
                <a:latin typeface="Verdana"/>
                <a:cs typeface="Verdana"/>
              </a:rPr>
              <a:t> </a:t>
            </a:r>
            <a:r>
              <a:rPr sz="1800" spc="-20" dirty="0">
                <a:solidFill>
                  <a:srgbClr val="30859C"/>
                </a:solidFill>
                <a:latin typeface="Verdana"/>
                <a:cs typeface="Verdana"/>
              </a:rPr>
              <a:t>...</a:t>
            </a:r>
            <a:r>
              <a:rPr sz="1800" spc="-20" dirty="0">
                <a:solidFill>
                  <a:srgbClr val="404040"/>
                </a:solidFill>
                <a:latin typeface="Verdana"/>
                <a:cs typeface="Verdana"/>
              </a:rPr>
              <a:t>)</a:t>
            </a:r>
            <a:endParaRPr sz="1800">
              <a:latin typeface="Verdana"/>
              <a:cs typeface="Verdana"/>
            </a:endParaRPr>
          </a:p>
        </p:txBody>
      </p:sp>
      <p:pic>
        <p:nvPicPr>
          <p:cNvPr id="11" name="object 11"/>
          <p:cNvPicPr/>
          <p:nvPr/>
        </p:nvPicPr>
        <p:blipFill>
          <a:blip r:embed="rId4" cstate="print"/>
          <a:stretch>
            <a:fillRect/>
          </a:stretch>
        </p:blipFill>
        <p:spPr>
          <a:xfrm>
            <a:off x="5475732" y="3040379"/>
            <a:ext cx="143255" cy="144780"/>
          </a:xfrm>
          <a:prstGeom prst="rect">
            <a:avLst/>
          </a:prstGeom>
        </p:spPr>
      </p:pic>
      <p:pic>
        <p:nvPicPr>
          <p:cNvPr id="12" name="object 12"/>
          <p:cNvPicPr/>
          <p:nvPr/>
        </p:nvPicPr>
        <p:blipFill>
          <a:blip r:embed="rId4" cstate="print"/>
          <a:stretch>
            <a:fillRect/>
          </a:stretch>
        </p:blipFill>
        <p:spPr>
          <a:xfrm>
            <a:off x="5475732" y="3406140"/>
            <a:ext cx="143255" cy="144780"/>
          </a:xfrm>
          <a:prstGeom prst="rect">
            <a:avLst/>
          </a:prstGeom>
        </p:spPr>
      </p:pic>
      <p:sp>
        <p:nvSpPr>
          <p:cNvPr id="13" name="object 13"/>
          <p:cNvSpPr txBox="1"/>
          <p:nvPr/>
        </p:nvSpPr>
        <p:spPr>
          <a:xfrm>
            <a:off x="5744336" y="4868671"/>
            <a:ext cx="2534285" cy="756920"/>
          </a:xfrm>
          <a:prstGeom prst="rect">
            <a:avLst/>
          </a:prstGeom>
        </p:spPr>
        <p:txBody>
          <a:bodyPr vert="horz" wrap="square" lIns="0" tIns="12700" rIns="0" bIns="0" rtlCol="0">
            <a:spAutoFit/>
          </a:bodyPr>
          <a:lstStyle/>
          <a:p>
            <a:pPr marL="12700" marR="5080">
              <a:lnSpc>
                <a:spcPct val="133300"/>
              </a:lnSpc>
              <a:spcBef>
                <a:spcPts val="100"/>
              </a:spcBef>
            </a:pPr>
            <a:r>
              <a:rPr sz="1800" spc="-150" dirty="0">
                <a:solidFill>
                  <a:srgbClr val="404040"/>
                </a:solidFill>
                <a:latin typeface="Verdana"/>
                <a:cs typeface="Verdana"/>
              </a:rPr>
              <a:t>Doanh</a:t>
            </a:r>
            <a:r>
              <a:rPr sz="1800" spc="-245" dirty="0">
                <a:solidFill>
                  <a:srgbClr val="404040"/>
                </a:solidFill>
                <a:latin typeface="Verdana"/>
                <a:cs typeface="Verdana"/>
              </a:rPr>
              <a:t> </a:t>
            </a:r>
            <a:r>
              <a:rPr sz="1800" spc="-155" dirty="0">
                <a:solidFill>
                  <a:srgbClr val="404040"/>
                </a:solidFill>
                <a:latin typeface="Verdana"/>
                <a:cs typeface="Verdana"/>
              </a:rPr>
              <a:t>nghiệp</a:t>
            </a:r>
            <a:r>
              <a:rPr sz="1800" spc="-245" dirty="0">
                <a:solidFill>
                  <a:srgbClr val="404040"/>
                </a:solidFill>
                <a:latin typeface="Verdana"/>
                <a:cs typeface="Verdana"/>
              </a:rPr>
              <a:t> </a:t>
            </a:r>
            <a:r>
              <a:rPr sz="1800" spc="-180" dirty="0">
                <a:solidFill>
                  <a:srgbClr val="404040"/>
                </a:solidFill>
                <a:latin typeface="Verdana"/>
                <a:cs typeface="Verdana"/>
              </a:rPr>
              <a:t>trong</a:t>
            </a:r>
            <a:r>
              <a:rPr sz="1800" spc="-220" dirty="0">
                <a:solidFill>
                  <a:srgbClr val="404040"/>
                </a:solidFill>
                <a:latin typeface="Verdana"/>
                <a:cs typeface="Verdana"/>
              </a:rPr>
              <a:t> </a:t>
            </a:r>
            <a:r>
              <a:rPr sz="1800" spc="-20" dirty="0">
                <a:solidFill>
                  <a:srgbClr val="404040"/>
                </a:solidFill>
                <a:latin typeface="Verdana"/>
                <a:cs typeface="Verdana"/>
              </a:rPr>
              <a:t>nước </a:t>
            </a:r>
            <a:r>
              <a:rPr sz="1800" spc="-150" dirty="0">
                <a:solidFill>
                  <a:srgbClr val="404040"/>
                </a:solidFill>
                <a:latin typeface="Verdana"/>
                <a:cs typeface="Verdana"/>
              </a:rPr>
              <a:t>Doanh</a:t>
            </a:r>
            <a:r>
              <a:rPr sz="1800" spc="-260" dirty="0">
                <a:solidFill>
                  <a:srgbClr val="404040"/>
                </a:solidFill>
                <a:latin typeface="Verdana"/>
                <a:cs typeface="Verdana"/>
              </a:rPr>
              <a:t> </a:t>
            </a:r>
            <a:r>
              <a:rPr sz="1800" spc="-155" dirty="0">
                <a:solidFill>
                  <a:srgbClr val="404040"/>
                </a:solidFill>
                <a:latin typeface="Verdana"/>
                <a:cs typeface="Verdana"/>
              </a:rPr>
              <a:t>nghiệp</a:t>
            </a:r>
            <a:r>
              <a:rPr sz="1800" spc="-260" dirty="0">
                <a:solidFill>
                  <a:srgbClr val="404040"/>
                </a:solidFill>
                <a:latin typeface="Verdana"/>
                <a:cs typeface="Verdana"/>
              </a:rPr>
              <a:t> </a:t>
            </a:r>
            <a:r>
              <a:rPr sz="1800" spc="-90" dirty="0">
                <a:solidFill>
                  <a:srgbClr val="404040"/>
                </a:solidFill>
                <a:latin typeface="Verdana"/>
                <a:cs typeface="Verdana"/>
              </a:rPr>
              <a:t>nước</a:t>
            </a:r>
            <a:r>
              <a:rPr sz="1800" spc="-235" dirty="0">
                <a:solidFill>
                  <a:srgbClr val="404040"/>
                </a:solidFill>
                <a:latin typeface="Verdana"/>
                <a:cs typeface="Verdana"/>
              </a:rPr>
              <a:t> </a:t>
            </a:r>
            <a:r>
              <a:rPr sz="1800" spc="-130" dirty="0">
                <a:solidFill>
                  <a:srgbClr val="404040"/>
                </a:solidFill>
                <a:latin typeface="Verdana"/>
                <a:cs typeface="Verdana"/>
              </a:rPr>
              <a:t>ngoài</a:t>
            </a:r>
            <a:endParaRPr sz="1800">
              <a:latin typeface="Verdana"/>
              <a:cs typeface="Verdana"/>
            </a:endParaRPr>
          </a:p>
        </p:txBody>
      </p:sp>
      <p:pic>
        <p:nvPicPr>
          <p:cNvPr id="14" name="object 14"/>
          <p:cNvPicPr/>
          <p:nvPr/>
        </p:nvPicPr>
        <p:blipFill>
          <a:blip r:embed="rId5" cstate="print"/>
          <a:stretch>
            <a:fillRect/>
          </a:stretch>
        </p:blipFill>
        <p:spPr>
          <a:xfrm>
            <a:off x="5475732" y="5017008"/>
            <a:ext cx="143255" cy="143256"/>
          </a:xfrm>
          <a:prstGeom prst="rect">
            <a:avLst/>
          </a:prstGeom>
        </p:spPr>
      </p:pic>
      <p:pic>
        <p:nvPicPr>
          <p:cNvPr id="15" name="object 15"/>
          <p:cNvPicPr/>
          <p:nvPr/>
        </p:nvPicPr>
        <p:blipFill>
          <a:blip r:embed="rId6" cstate="print"/>
          <a:stretch>
            <a:fillRect/>
          </a:stretch>
        </p:blipFill>
        <p:spPr>
          <a:xfrm>
            <a:off x="5475732" y="5382767"/>
            <a:ext cx="143255" cy="143256"/>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7178" y="76200"/>
            <a:ext cx="10556622" cy="984885"/>
          </a:xfrm>
        </p:spPr>
        <p:txBody>
          <a:bodyPr/>
          <a:lstStyle/>
          <a:p>
            <a:pPr algn="ctr"/>
            <a:r>
              <a:rPr lang="en-SG" sz="3200" dirty="0"/>
              <a:t>BẢN KẾ HOẠCH PHÁT TRIỂN HỆ THỐNG LOGISTICS TRÊN ĐỊA BÀN TỈNH GIA LAI</a:t>
            </a:r>
            <a:endParaRPr lang="en-US" sz="3200"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454878062"/>
              </p:ext>
            </p:extLst>
          </p:nvPr>
        </p:nvGraphicFramePr>
        <p:xfrm>
          <a:off x="228600" y="1371600"/>
          <a:ext cx="11887199" cy="5410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04689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966717" y="2403729"/>
            <a:ext cx="4215130" cy="4196715"/>
            <a:chOff x="3966717" y="2403729"/>
            <a:chExt cx="4215130" cy="4196715"/>
          </a:xfrm>
        </p:grpSpPr>
        <p:pic>
          <p:nvPicPr>
            <p:cNvPr id="3" name="object 3"/>
            <p:cNvPicPr/>
            <p:nvPr/>
          </p:nvPicPr>
          <p:blipFill>
            <a:blip r:embed="rId2" cstate="print"/>
            <a:stretch>
              <a:fillRect/>
            </a:stretch>
          </p:blipFill>
          <p:spPr>
            <a:xfrm>
              <a:off x="4073270" y="2487168"/>
              <a:ext cx="4025519" cy="4017581"/>
            </a:xfrm>
            <a:prstGeom prst="rect">
              <a:avLst/>
            </a:prstGeom>
          </p:spPr>
        </p:pic>
        <p:pic>
          <p:nvPicPr>
            <p:cNvPr id="4" name="object 4"/>
            <p:cNvPicPr/>
            <p:nvPr/>
          </p:nvPicPr>
          <p:blipFill>
            <a:blip r:embed="rId3" cstate="print"/>
            <a:stretch>
              <a:fillRect/>
            </a:stretch>
          </p:blipFill>
          <p:spPr>
            <a:xfrm>
              <a:off x="3979163" y="4351020"/>
              <a:ext cx="100584" cy="787907"/>
            </a:xfrm>
            <a:prstGeom prst="rect">
              <a:avLst/>
            </a:prstGeom>
          </p:spPr>
        </p:pic>
        <p:sp>
          <p:nvSpPr>
            <p:cNvPr id="5" name="object 5"/>
            <p:cNvSpPr/>
            <p:nvPr/>
          </p:nvSpPr>
          <p:spPr>
            <a:xfrm>
              <a:off x="3966717" y="2820289"/>
              <a:ext cx="1571625" cy="2179320"/>
            </a:xfrm>
            <a:custGeom>
              <a:avLst/>
              <a:gdLst/>
              <a:ahLst/>
              <a:cxnLst/>
              <a:rect l="l" t="t" r="r" b="b"/>
              <a:pathLst>
                <a:path w="1571625" h="2179320">
                  <a:moveTo>
                    <a:pt x="1571625" y="0"/>
                  </a:moveTo>
                  <a:lnTo>
                    <a:pt x="410591" y="11302"/>
                  </a:lnTo>
                  <a:lnTo>
                    <a:pt x="660019" y="272034"/>
                  </a:lnTo>
                  <a:lnTo>
                    <a:pt x="0" y="932053"/>
                  </a:lnTo>
                  <a:lnTo>
                    <a:pt x="0" y="2179066"/>
                  </a:lnTo>
                  <a:lnTo>
                    <a:pt x="1269746" y="909319"/>
                  </a:lnTo>
                  <a:lnTo>
                    <a:pt x="1509014" y="1159383"/>
                  </a:lnTo>
                  <a:lnTo>
                    <a:pt x="1571625" y="0"/>
                  </a:lnTo>
                  <a:close/>
                </a:path>
              </a:pathLst>
            </a:custGeom>
            <a:solidFill>
              <a:srgbClr val="0D7EB7"/>
            </a:solidFill>
          </p:spPr>
          <p:txBody>
            <a:bodyPr wrap="square" lIns="0" tIns="0" rIns="0" bIns="0" rtlCol="0"/>
            <a:lstStyle/>
            <a:p>
              <a:endParaRPr/>
            </a:p>
          </p:txBody>
        </p:sp>
        <p:pic>
          <p:nvPicPr>
            <p:cNvPr id="6" name="object 6"/>
            <p:cNvPicPr/>
            <p:nvPr/>
          </p:nvPicPr>
          <p:blipFill>
            <a:blip r:embed="rId4" cstate="print"/>
            <a:stretch>
              <a:fillRect/>
            </a:stretch>
          </p:blipFill>
          <p:spPr>
            <a:xfrm>
              <a:off x="5416295" y="2404872"/>
              <a:ext cx="787907" cy="100583"/>
            </a:xfrm>
            <a:prstGeom prst="rect">
              <a:avLst/>
            </a:prstGeom>
          </p:spPr>
        </p:pic>
        <p:sp>
          <p:nvSpPr>
            <p:cNvPr id="7" name="object 7"/>
            <p:cNvSpPr/>
            <p:nvPr/>
          </p:nvSpPr>
          <p:spPr>
            <a:xfrm>
              <a:off x="5555106" y="2403729"/>
              <a:ext cx="2179320" cy="1571625"/>
            </a:xfrm>
            <a:custGeom>
              <a:avLst/>
              <a:gdLst/>
              <a:ahLst/>
              <a:cxnLst/>
              <a:rect l="l" t="t" r="r" b="b"/>
              <a:pathLst>
                <a:path w="2179320" h="1571625">
                  <a:moveTo>
                    <a:pt x="1247139" y="0"/>
                  </a:moveTo>
                  <a:lnTo>
                    <a:pt x="0" y="0"/>
                  </a:lnTo>
                  <a:lnTo>
                    <a:pt x="1269745" y="1269746"/>
                  </a:lnTo>
                  <a:lnTo>
                    <a:pt x="1019810" y="1508887"/>
                  </a:lnTo>
                  <a:lnTo>
                    <a:pt x="2179192" y="1571498"/>
                  </a:lnTo>
                  <a:lnTo>
                    <a:pt x="2167763" y="410591"/>
                  </a:lnTo>
                  <a:lnTo>
                    <a:pt x="1907032" y="660019"/>
                  </a:lnTo>
                  <a:lnTo>
                    <a:pt x="1247139" y="0"/>
                  </a:lnTo>
                  <a:close/>
                </a:path>
              </a:pathLst>
            </a:custGeom>
            <a:solidFill>
              <a:srgbClr val="4AACC5"/>
            </a:solidFill>
          </p:spPr>
          <p:txBody>
            <a:bodyPr wrap="square" lIns="0" tIns="0" rIns="0" bIns="0" rtlCol="0"/>
            <a:lstStyle/>
            <a:p>
              <a:endParaRPr/>
            </a:p>
          </p:txBody>
        </p:sp>
        <p:pic>
          <p:nvPicPr>
            <p:cNvPr id="8" name="object 8"/>
            <p:cNvPicPr/>
            <p:nvPr/>
          </p:nvPicPr>
          <p:blipFill>
            <a:blip r:embed="rId5" cstate="print"/>
            <a:stretch>
              <a:fillRect/>
            </a:stretch>
          </p:blipFill>
          <p:spPr>
            <a:xfrm>
              <a:off x="8080247" y="3898392"/>
              <a:ext cx="100583" cy="786383"/>
            </a:xfrm>
            <a:prstGeom prst="rect">
              <a:avLst/>
            </a:prstGeom>
          </p:spPr>
        </p:pic>
        <p:sp>
          <p:nvSpPr>
            <p:cNvPr id="9" name="object 9"/>
            <p:cNvSpPr/>
            <p:nvPr/>
          </p:nvSpPr>
          <p:spPr>
            <a:xfrm>
              <a:off x="6610350" y="4036949"/>
              <a:ext cx="1571625" cy="2179320"/>
            </a:xfrm>
            <a:custGeom>
              <a:avLst/>
              <a:gdLst/>
              <a:ahLst/>
              <a:cxnLst/>
              <a:rect l="l" t="t" r="r" b="b"/>
              <a:pathLst>
                <a:path w="1571625" h="2179320">
                  <a:moveTo>
                    <a:pt x="1571498" y="0"/>
                  </a:moveTo>
                  <a:lnTo>
                    <a:pt x="301751" y="1269745"/>
                  </a:lnTo>
                  <a:lnTo>
                    <a:pt x="62610" y="1019809"/>
                  </a:lnTo>
                  <a:lnTo>
                    <a:pt x="0" y="2179167"/>
                  </a:lnTo>
                  <a:lnTo>
                    <a:pt x="1161033" y="2167750"/>
                  </a:lnTo>
                  <a:lnTo>
                    <a:pt x="911605" y="1907070"/>
                  </a:lnTo>
                  <a:lnTo>
                    <a:pt x="1571498" y="1247139"/>
                  </a:lnTo>
                  <a:lnTo>
                    <a:pt x="1571498" y="0"/>
                  </a:lnTo>
                  <a:close/>
                </a:path>
              </a:pathLst>
            </a:custGeom>
            <a:solidFill>
              <a:srgbClr val="45C1A3"/>
            </a:solidFill>
          </p:spPr>
          <p:txBody>
            <a:bodyPr wrap="square" lIns="0" tIns="0" rIns="0" bIns="0" rtlCol="0"/>
            <a:lstStyle/>
            <a:p>
              <a:endParaRPr/>
            </a:p>
          </p:txBody>
        </p:sp>
        <p:pic>
          <p:nvPicPr>
            <p:cNvPr id="10" name="object 10"/>
            <p:cNvPicPr/>
            <p:nvPr/>
          </p:nvPicPr>
          <p:blipFill>
            <a:blip r:embed="rId6" cstate="print"/>
            <a:stretch>
              <a:fillRect/>
            </a:stretch>
          </p:blipFill>
          <p:spPr>
            <a:xfrm>
              <a:off x="5964935" y="6498336"/>
              <a:ext cx="787908" cy="102107"/>
            </a:xfrm>
            <a:prstGeom prst="rect">
              <a:avLst/>
            </a:prstGeom>
          </p:spPr>
        </p:pic>
        <p:sp>
          <p:nvSpPr>
            <p:cNvPr id="11" name="object 11"/>
            <p:cNvSpPr/>
            <p:nvPr/>
          </p:nvSpPr>
          <p:spPr>
            <a:xfrm>
              <a:off x="4434839" y="5027676"/>
              <a:ext cx="2179320" cy="1571625"/>
            </a:xfrm>
            <a:custGeom>
              <a:avLst/>
              <a:gdLst/>
              <a:ahLst/>
              <a:cxnLst/>
              <a:rect l="l" t="t" r="r" b="b"/>
              <a:pathLst>
                <a:path w="2179320" h="1571625">
                  <a:moveTo>
                    <a:pt x="0" y="0"/>
                  </a:moveTo>
                  <a:lnTo>
                    <a:pt x="11430" y="1160970"/>
                  </a:lnTo>
                  <a:lnTo>
                    <a:pt x="272161" y="911555"/>
                  </a:lnTo>
                  <a:lnTo>
                    <a:pt x="932180" y="1571523"/>
                  </a:lnTo>
                  <a:lnTo>
                    <a:pt x="2179192" y="1571523"/>
                  </a:lnTo>
                  <a:lnTo>
                    <a:pt x="909447" y="301752"/>
                  </a:lnTo>
                  <a:lnTo>
                    <a:pt x="1159383" y="62611"/>
                  </a:lnTo>
                  <a:lnTo>
                    <a:pt x="0" y="0"/>
                  </a:lnTo>
                  <a:close/>
                </a:path>
              </a:pathLst>
            </a:custGeom>
            <a:solidFill>
              <a:srgbClr val="B8D433"/>
            </a:solidFill>
          </p:spPr>
          <p:txBody>
            <a:bodyPr wrap="square" lIns="0" tIns="0" rIns="0" bIns="0" rtlCol="0"/>
            <a:lstStyle/>
            <a:p>
              <a:endParaRPr/>
            </a:p>
          </p:txBody>
        </p:sp>
        <p:sp>
          <p:nvSpPr>
            <p:cNvPr id="12" name="object 12"/>
            <p:cNvSpPr/>
            <p:nvPr/>
          </p:nvSpPr>
          <p:spPr>
            <a:xfrm>
              <a:off x="4977358" y="3040253"/>
              <a:ext cx="373380" cy="375920"/>
            </a:xfrm>
            <a:custGeom>
              <a:avLst/>
              <a:gdLst/>
              <a:ahLst/>
              <a:cxnLst/>
              <a:rect l="l" t="t" r="r" b="b"/>
              <a:pathLst>
                <a:path w="373379" h="375920">
                  <a:moveTo>
                    <a:pt x="65597" y="147728"/>
                  </a:moveTo>
                  <a:lnTo>
                    <a:pt x="22377" y="170052"/>
                  </a:lnTo>
                  <a:lnTo>
                    <a:pt x="0" y="213058"/>
                  </a:lnTo>
                  <a:lnTo>
                    <a:pt x="25" y="229108"/>
                  </a:lnTo>
                  <a:lnTo>
                    <a:pt x="16250" y="271780"/>
                  </a:lnTo>
                  <a:lnTo>
                    <a:pt x="55524" y="319786"/>
                  </a:lnTo>
                  <a:lnTo>
                    <a:pt x="103324" y="359679"/>
                  </a:lnTo>
                  <a:lnTo>
                    <a:pt x="143408" y="375666"/>
                  </a:lnTo>
                  <a:lnTo>
                    <a:pt x="160958" y="375856"/>
                  </a:lnTo>
                  <a:lnTo>
                    <a:pt x="177222" y="372237"/>
                  </a:lnTo>
                  <a:lnTo>
                    <a:pt x="192200" y="364807"/>
                  </a:lnTo>
                  <a:lnTo>
                    <a:pt x="205892" y="353568"/>
                  </a:lnTo>
                  <a:lnTo>
                    <a:pt x="217082" y="340090"/>
                  </a:lnTo>
                  <a:lnTo>
                    <a:pt x="220909" y="332739"/>
                  </a:lnTo>
                  <a:lnTo>
                    <a:pt x="156489" y="332739"/>
                  </a:lnTo>
                  <a:lnTo>
                    <a:pt x="148615" y="330200"/>
                  </a:lnTo>
                  <a:lnTo>
                    <a:pt x="106685" y="298588"/>
                  </a:lnTo>
                  <a:lnTo>
                    <a:pt x="77412" y="269267"/>
                  </a:lnTo>
                  <a:lnTo>
                    <a:pt x="50444" y="235585"/>
                  </a:lnTo>
                  <a:lnTo>
                    <a:pt x="43205" y="219710"/>
                  </a:lnTo>
                  <a:lnTo>
                    <a:pt x="43840" y="213741"/>
                  </a:lnTo>
                  <a:lnTo>
                    <a:pt x="44348" y="207772"/>
                  </a:lnTo>
                  <a:lnTo>
                    <a:pt x="46761" y="202819"/>
                  </a:lnTo>
                  <a:lnTo>
                    <a:pt x="55143" y="194437"/>
                  </a:lnTo>
                  <a:lnTo>
                    <a:pt x="60096" y="192024"/>
                  </a:lnTo>
                  <a:lnTo>
                    <a:pt x="66065" y="191516"/>
                  </a:lnTo>
                  <a:lnTo>
                    <a:pt x="159485" y="191516"/>
                  </a:lnTo>
                  <a:lnTo>
                    <a:pt x="147732" y="180832"/>
                  </a:lnTo>
                  <a:lnTo>
                    <a:pt x="124311" y="164020"/>
                  </a:lnTo>
                  <a:lnTo>
                    <a:pt x="102342" y="153019"/>
                  </a:lnTo>
                  <a:lnTo>
                    <a:pt x="81813" y="147827"/>
                  </a:lnTo>
                  <a:lnTo>
                    <a:pt x="65597" y="147728"/>
                  </a:lnTo>
                  <a:close/>
                </a:path>
                <a:path w="373379" h="375920">
                  <a:moveTo>
                    <a:pt x="159485" y="191516"/>
                  </a:moveTo>
                  <a:lnTo>
                    <a:pt x="66065" y="191516"/>
                  </a:lnTo>
                  <a:lnTo>
                    <a:pt x="70850" y="191654"/>
                  </a:lnTo>
                  <a:lnTo>
                    <a:pt x="76432" y="193008"/>
                  </a:lnTo>
                  <a:lnTo>
                    <a:pt x="109178" y="213741"/>
                  </a:lnTo>
                  <a:lnTo>
                    <a:pt x="150983" y="254404"/>
                  </a:lnTo>
                  <a:lnTo>
                    <a:pt x="177825" y="287909"/>
                  </a:lnTo>
                  <a:lnTo>
                    <a:pt x="185191" y="303911"/>
                  </a:lnTo>
                  <a:lnTo>
                    <a:pt x="183921" y="315722"/>
                  </a:lnTo>
                  <a:lnTo>
                    <a:pt x="181508" y="320801"/>
                  </a:lnTo>
                  <a:lnTo>
                    <a:pt x="177317" y="324993"/>
                  </a:lnTo>
                  <a:lnTo>
                    <a:pt x="173253" y="329184"/>
                  </a:lnTo>
                  <a:lnTo>
                    <a:pt x="168173" y="331597"/>
                  </a:lnTo>
                  <a:lnTo>
                    <a:pt x="162331" y="332105"/>
                  </a:lnTo>
                  <a:lnTo>
                    <a:pt x="156489" y="332739"/>
                  </a:lnTo>
                  <a:lnTo>
                    <a:pt x="220909" y="332739"/>
                  </a:lnTo>
                  <a:lnTo>
                    <a:pt x="224545" y="325755"/>
                  </a:lnTo>
                  <a:lnTo>
                    <a:pt x="228270" y="310562"/>
                  </a:lnTo>
                  <a:lnTo>
                    <a:pt x="228244" y="294513"/>
                  </a:lnTo>
                  <a:lnTo>
                    <a:pt x="223035" y="273819"/>
                  </a:lnTo>
                  <a:lnTo>
                    <a:pt x="212004" y="251745"/>
                  </a:lnTo>
                  <a:lnTo>
                    <a:pt x="195187" y="228290"/>
                  </a:lnTo>
                  <a:lnTo>
                    <a:pt x="172618" y="203454"/>
                  </a:lnTo>
                  <a:lnTo>
                    <a:pt x="159485" y="191516"/>
                  </a:lnTo>
                  <a:close/>
                </a:path>
                <a:path w="373379" h="375920">
                  <a:moveTo>
                    <a:pt x="277520" y="85089"/>
                  </a:moveTo>
                  <a:lnTo>
                    <a:pt x="208559" y="85089"/>
                  </a:lnTo>
                  <a:lnTo>
                    <a:pt x="338353" y="214884"/>
                  </a:lnTo>
                  <a:lnTo>
                    <a:pt x="372897" y="180467"/>
                  </a:lnTo>
                  <a:lnTo>
                    <a:pt x="277520" y="85089"/>
                  </a:lnTo>
                  <a:close/>
                </a:path>
                <a:path w="373379" h="375920">
                  <a:moveTo>
                    <a:pt x="192430" y="0"/>
                  </a:moveTo>
                  <a:lnTo>
                    <a:pt x="164490" y="27939"/>
                  </a:lnTo>
                  <a:lnTo>
                    <a:pt x="168850" y="39461"/>
                  </a:lnTo>
                  <a:lnTo>
                    <a:pt x="171459" y="51720"/>
                  </a:lnTo>
                  <a:lnTo>
                    <a:pt x="172331" y="64694"/>
                  </a:lnTo>
                  <a:lnTo>
                    <a:pt x="171475" y="78359"/>
                  </a:lnTo>
                  <a:lnTo>
                    <a:pt x="169404" y="91813"/>
                  </a:lnTo>
                  <a:lnTo>
                    <a:pt x="166618" y="103981"/>
                  </a:lnTo>
                  <a:lnTo>
                    <a:pt x="163117" y="114863"/>
                  </a:lnTo>
                  <a:lnTo>
                    <a:pt x="158902" y="124460"/>
                  </a:lnTo>
                  <a:lnTo>
                    <a:pt x="190144" y="155701"/>
                  </a:lnTo>
                  <a:lnTo>
                    <a:pt x="197737" y="138507"/>
                  </a:lnTo>
                  <a:lnTo>
                    <a:pt x="203352" y="121015"/>
                  </a:lnTo>
                  <a:lnTo>
                    <a:pt x="206968" y="103213"/>
                  </a:lnTo>
                  <a:lnTo>
                    <a:pt x="208559" y="85089"/>
                  </a:lnTo>
                  <a:lnTo>
                    <a:pt x="277520" y="85089"/>
                  </a:lnTo>
                  <a:lnTo>
                    <a:pt x="192430" y="0"/>
                  </a:lnTo>
                  <a:close/>
                </a:path>
              </a:pathLst>
            </a:custGeom>
            <a:solidFill>
              <a:srgbClr val="FFFFFF"/>
            </a:solidFill>
          </p:spPr>
          <p:txBody>
            <a:bodyPr wrap="square" lIns="0" tIns="0" rIns="0" bIns="0" rtlCol="0"/>
            <a:lstStyle/>
            <a:p>
              <a:endParaRPr/>
            </a:p>
          </p:txBody>
        </p:sp>
        <p:pic>
          <p:nvPicPr>
            <p:cNvPr id="13" name="object 13"/>
            <p:cNvPicPr/>
            <p:nvPr/>
          </p:nvPicPr>
          <p:blipFill>
            <a:blip r:embed="rId7" cstate="print"/>
            <a:stretch>
              <a:fillRect/>
            </a:stretch>
          </p:blipFill>
          <p:spPr>
            <a:xfrm>
              <a:off x="4241545" y="3458083"/>
              <a:ext cx="684276" cy="661288"/>
            </a:xfrm>
            <a:prstGeom prst="rect">
              <a:avLst/>
            </a:prstGeom>
          </p:spPr>
        </p:pic>
        <p:sp>
          <p:nvSpPr>
            <p:cNvPr id="14" name="object 14"/>
            <p:cNvSpPr/>
            <p:nvPr/>
          </p:nvSpPr>
          <p:spPr>
            <a:xfrm>
              <a:off x="4650486" y="2771647"/>
              <a:ext cx="3179445" cy="3421379"/>
            </a:xfrm>
            <a:custGeom>
              <a:avLst/>
              <a:gdLst/>
              <a:ahLst/>
              <a:cxnLst/>
              <a:rect l="l" t="t" r="r" b="b"/>
              <a:pathLst>
                <a:path w="3179445" h="3421379">
                  <a:moveTo>
                    <a:pt x="228079" y="2576855"/>
                  </a:moveTo>
                  <a:lnTo>
                    <a:pt x="205867" y="2533523"/>
                  </a:lnTo>
                  <a:lnTo>
                    <a:pt x="184404" y="2518283"/>
                  </a:lnTo>
                  <a:lnTo>
                    <a:pt x="184404" y="2577211"/>
                  </a:lnTo>
                  <a:lnTo>
                    <a:pt x="184200" y="2581999"/>
                  </a:lnTo>
                  <a:lnTo>
                    <a:pt x="162153" y="2620251"/>
                  </a:lnTo>
                  <a:lnTo>
                    <a:pt x="121386" y="2662148"/>
                  </a:lnTo>
                  <a:lnTo>
                    <a:pt x="87884" y="2688971"/>
                  </a:lnTo>
                  <a:lnTo>
                    <a:pt x="71882" y="2696337"/>
                  </a:lnTo>
                  <a:lnTo>
                    <a:pt x="60071" y="2695067"/>
                  </a:lnTo>
                  <a:lnTo>
                    <a:pt x="43726" y="2673858"/>
                  </a:lnTo>
                  <a:lnTo>
                    <a:pt x="43802" y="2668714"/>
                  </a:lnTo>
                  <a:lnTo>
                    <a:pt x="65798" y="2630576"/>
                  </a:lnTo>
                  <a:lnTo>
                    <a:pt x="106578" y="2588666"/>
                  </a:lnTo>
                  <a:lnTo>
                    <a:pt x="140208" y="2561590"/>
                  </a:lnTo>
                  <a:lnTo>
                    <a:pt x="156210" y="2554351"/>
                  </a:lnTo>
                  <a:lnTo>
                    <a:pt x="168021" y="2555621"/>
                  </a:lnTo>
                  <a:lnTo>
                    <a:pt x="184404" y="2577211"/>
                  </a:lnTo>
                  <a:lnTo>
                    <a:pt x="184404" y="2518283"/>
                  </a:lnTo>
                  <a:lnTo>
                    <a:pt x="177939" y="2514943"/>
                  </a:lnTo>
                  <a:lnTo>
                    <a:pt x="162725" y="2511260"/>
                  </a:lnTo>
                  <a:lnTo>
                    <a:pt x="146685" y="2511298"/>
                  </a:lnTo>
                  <a:lnTo>
                    <a:pt x="104013" y="2527465"/>
                  </a:lnTo>
                  <a:lnTo>
                    <a:pt x="56007" y="2566670"/>
                  </a:lnTo>
                  <a:lnTo>
                    <a:pt x="16154" y="2614536"/>
                  </a:lnTo>
                  <a:lnTo>
                    <a:pt x="127" y="2654681"/>
                  </a:lnTo>
                  <a:lnTo>
                    <a:pt x="0" y="2672169"/>
                  </a:lnTo>
                  <a:lnTo>
                    <a:pt x="3644" y="2688399"/>
                  </a:lnTo>
                  <a:lnTo>
                    <a:pt x="35712" y="2728341"/>
                  </a:lnTo>
                  <a:lnTo>
                    <a:pt x="65328" y="2739440"/>
                  </a:lnTo>
                  <a:lnTo>
                    <a:pt x="81407" y="2739390"/>
                  </a:lnTo>
                  <a:lnTo>
                    <a:pt x="102069" y="2734208"/>
                  </a:lnTo>
                  <a:lnTo>
                    <a:pt x="124104" y="2723197"/>
                  </a:lnTo>
                  <a:lnTo>
                    <a:pt x="147510" y="2706395"/>
                  </a:lnTo>
                  <a:lnTo>
                    <a:pt x="158534" y="2696337"/>
                  </a:lnTo>
                  <a:lnTo>
                    <a:pt x="172339" y="2683764"/>
                  </a:lnTo>
                  <a:lnTo>
                    <a:pt x="194957" y="2658935"/>
                  </a:lnTo>
                  <a:lnTo>
                    <a:pt x="211772" y="2635529"/>
                  </a:lnTo>
                  <a:lnTo>
                    <a:pt x="222770" y="2613571"/>
                  </a:lnTo>
                  <a:lnTo>
                    <a:pt x="227965" y="2593086"/>
                  </a:lnTo>
                  <a:lnTo>
                    <a:pt x="228079" y="2576855"/>
                  </a:lnTo>
                  <a:close/>
                </a:path>
                <a:path w="3179445" h="3421379">
                  <a:moveTo>
                    <a:pt x="388620" y="2716276"/>
                  </a:moveTo>
                  <a:lnTo>
                    <a:pt x="359664" y="2687447"/>
                  </a:lnTo>
                  <a:lnTo>
                    <a:pt x="302641" y="2698153"/>
                  </a:lnTo>
                  <a:lnTo>
                    <a:pt x="302641" y="2735580"/>
                  </a:lnTo>
                  <a:lnTo>
                    <a:pt x="241173" y="2797048"/>
                  </a:lnTo>
                  <a:lnTo>
                    <a:pt x="199898" y="2755646"/>
                  </a:lnTo>
                  <a:lnTo>
                    <a:pt x="302641" y="2735580"/>
                  </a:lnTo>
                  <a:lnTo>
                    <a:pt x="302641" y="2698153"/>
                  </a:lnTo>
                  <a:lnTo>
                    <a:pt x="167513" y="2723515"/>
                  </a:lnTo>
                  <a:lnTo>
                    <a:pt x="137414" y="2753741"/>
                  </a:lnTo>
                  <a:lnTo>
                    <a:pt x="210947" y="2827286"/>
                  </a:lnTo>
                  <a:lnTo>
                    <a:pt x="174752" y="2863443"/>
                  </a:lnTo>
                  <a:lnTo>
                    <a:pt x="208153" y="2896793"/>
                  </a:lnTo>
                  <a:lnTo>
                    <a:pt x="244221" y="2860624"/>
                  </a:lnTo>
                  <a:lnTo>
                    <a:pt x="266573" y="2882938"/>
                  </a:lnTo>
                  <a:lnTo>
                    <a:pt x="288937" y="2860624"/>
                  </a:lnTo>
                  <a:lnTo>
                    <a:pt x="296926" y="2852661"/>
                  </a:lnTo>
                  <a:lnTo>
                    <a:pt x="274574" y="2830347"/>
                  </a:lnTo>
                  <a:lnTo>
                    <a:pt x="307860" y="2797048"/>
                  </a:lnTo>
                  <a:lnTo>
                    <a:pt x="369316" y="2735580"/>
                  </a:lnTo>
                  <a:lnTo>
                    <a:pt x="388620" y="2716276"/>
                  </a:lnTo>
                  <a:close/>
                </a:path>
                <a:path w="3179445" h="3421379">
                  <a:moveTo>
                    <a:pt x="537718" y="3013240"/>
                  </a:moveTo>
                  <a:lnTo>
                    <a:pt x="527431" y="3002953"/>
                  </a:lnTo>
                  <a:lnTo>
                    <a:pt x="467360" y="3062922"/>
                  </a:lnTo>
                  <a:lnTo>
                    <a:pt x="477647" y="3073196"/>
                  </a:lnTo>
                  <a:lnTo>
                    <a:pt x="537718" y="3013240"/>
                  </a:lnTo>
                  <a:close/>
                </a:path>
                <a:path w="3179445" h="3421379">
                  <a:moveTo>
                    <a:pt x="537845" y="2967659"/>
                  </a:moveTo>
                  <a:lnTo>
                    <a:pt x="531495" y="2961259"/>
                  </a:lnTo>
                  <a:lnTo>
                    <a:pt x="530999" y="2960763"/>
                  </a:lnTo>
                  <a:lnTo>
                    <a:pt x="525272" y="2954985"/>
                  </a:lnTo>
                  <a:lnTo>
                    <a:pt x="451358" y="2960763"/>
                  </a:lnTo>
                  <a:lnTo>
                    <a:pt x="491109" y="2920936"/>
                  </a:lnTo>
                  <a:lnTo>
                    <a:pt x="480060" y="2909849"/>
                  </a:lnTo>
                  <a:lnTo>
                    <a:pt x="397256" y="2992717"/>
                  </a:lnTo>
                  <a:lnTo>
                    <a:pt x="408305" y="3003804"/>
                  </a:lnTo>
                  <a:lnTo>
                    <a:pt x="450850" y="2961259"/>
                  </a:lnTo>
                  <a:lnTo>
                    <a:pt x="444512" y="3038119"/>
                  </a:lnTo>
                  <a:lnTo>
                    <a:pt x="444423" y="3039884"/>
                  </a:lnTo>
                  <a:lnTo>
                    <a:pt x="457962" y="3053423"/>
                  </a:lnTo>
                  <a:lnTo>
                    <a:pt x="464439" y="2972346"/>
                  </a:lnTo>
                  <a:lnTo>
                    <a:pt x="537845" y="2967659"/>
                  </a:lnTo>
                  <a:close/>
                </a:path>
                <a:path w="3179445" h="3421379">
                  <a:moveTo>
                    <a:pt x="558800" y="2993542"/>
                  </a:moveTo>
                  <a:lnTo>
                    <a:pt x="547116" y="2981858"/>
                  </a:lnTo>
                  <a:lnTo>
                    <a:pt x="545084" y="2982696"/>
                  </a:lnTo>
                  <a:lnTo>
                    <a:pt x="543306" y="2984423"/>
                  </a:lnTo>
                  <a:lnTo>
                    <a:pt x="541655" y="2986151"/>
                  </a:lnTo>
                  <a:lnTo>
                    <a:pt x="540766" y="2988157"/>
                  </a:lnTo>
                  <a:lnTo>
                    <a:pt x="540893" y="2992755"/>
                  </a:lnTo>
                  <a:lnTo>
                    <a:pt x="541782" y="2994876"/>
                  </a:lnTo>
                  <a:lnTo>
                    <a:pt x="543814" y="2996806"/>
                  </a:lnTo>
                  <a:lnTo>
                    <a:pt x="545719" y="2998724"/>
                  </a:lnTo>
                  <a:lnTo>
                    <a:pt x="547751" y="2999727"/>
                  </a:lnTo>
                  <a:lnTo>
                    <a:pt x="552450" y="2999854"/>
                  </a:lnTo>
                  <a:lnTo>
                    <a:pt x="554482" y="2999016"/>
                  </a:lnTo>
                  <a:lnTo>
                    <a:pt x="556133" y="2997289"/>
                  </a:lnTo>
                  <a:lnTo>
                    <a:pt x="557911" y="2995574"/>
                  </a:lnTo>
                  <a:lnTo>
                    <a:pt x="558800" y="2993542"/>
                  </a:lnTo>
                  <a:close/>
                </a:path>
                <a:path w="3179445" h="3421379">
                  <a:moveTo>
                    <a:pt x="594106" y="3082379"/>
                  </a:moveTo>
                  <a:lnTo>
                    <a:pt x="593509" y="3075343"/>
                  </a:lnTo>
                  <a:lnTo>
                    <a:pt x="591337" y="3068561"/>
                  </a:lnTo>
                  <a:lnTo>
                    <a:pt x="587603" y="3062046"/>
                  </a:lnTo>
                  <a:lnTo>
                    <a:pt x="582637" y="3056191"/>
                  </a:lnTo>
                  <a:lnTo>
                    <a:pt x="582295" y="3055785"/>
                  </a:lnTo>
                  <a:lnTo>
                    <a:pt x="581787" y="3055277"/>
                  </a:lnTo>
                  <a:lnTo>
                    <a:pt x="581787" y="3073984"/>
                  </a:lnTo>
                  <a:lnTo>
                    <a:pt x="581660" y="3079737"/>
                  </a:lnTo>
                  <a:lnTo>
                    <a:pt x="581406" y="3085477"/>
                  </a:lnTo>
                  <a:lnTo>
                    <a:pt x="578612" y="3091205"/>
                  </a:lnTo>
                  <a:lnTo>
                    <a:pt x="573151" y="3096907"/>
                  </a:lnTo>
                  <a:lnTo>
                    <a:pt x="547839" y="3071609"/>
                  </a:lnTo>
                  <a:lnTo>
                    <a:pt x="540385" y="3064154"/>
                  </a:lnTo>
                  <a:lnTo>
                    <a:pt x="546481" y="3058985"/>
                  </a:lnTo>
                  <a:lnTo>
                    <a:pt x="552450" y="3056356"/>
                  </a:lnTo>
                  <a:lnTo>
                    <a:pt x="564007" y="3056191"/>
                  </a:lnTo>
                  <a:lnTo>
                    <a:pt x="569468" y="3058655"/>
                  </a:lnTo>
                  <a:lnTo>
                    <a:pt x="574421" y="3063671"/>
                  </a:lnTo>
                  <a:lnTo>
                    <a:pt x="579374" y="3068637"/>
                  </a:lnTo>
                  <a:lnTo>
                    <a:pt x="581787" y="3073984"/>
                  </a:lnTo>
                  <a:lnTo>
                    <a:pt x="581787" y="3055277"/>
                  </a:lnTo>
                  <a:lnTo>
                    <a:pt x="576199" y="3049625"/>
                  </a:lnTo>
                  <a:lnTo>
                    <a:pt x="569722" y="3045866"/>
                  </a:lnTo>
                  <a:lnTo>
                    <a:pt x="556514" y="3043110"/>
                  </a:lnTo>
                  <a:lnTo>
                    <a:pt x="549910" y="3043783"/>
                  </a:lnTo>
                  <a:lnTo>
                    <a:pt x="518287" y="3065589"/>
                  </a:lnTo>
                  <a:lnTo>
                    <a:pt x="508000" y="3092107"/>
                  </a:lnTo>
                  <a:lnTo>
                    <a:pt x="509524" y="3099003"/>
                  </a:lnTo>
                  <a:lnTo>
                    <a:pt x="510921" y="3105899"/>
                  </a:lnTo>
                  <a:lnTo>
                    <a:pt x="514858" y="3112605"/>
                  </a:lnTo>
                  <a:lnTo>
                    <a:pt x="521487" y="3119170"/>
                  </a:lnTo>
                  <a:lnTo>
                    <a:pt x="526415" y="3124187"/>
                  </a:lnTo>
                  <a:lnTo>
                    <a:pt x="531647" y="3127730"/>
                  </a:lnTo>
                  <a:lnTo>
                    <a:pt x="542417" y="3131782"/>
                  </a:lnTo>
                  <a:lnTo>
                    <a:pt x="547624" y="3132302"/>
                  </a:lnTo>
                  <a:lnTo>
                    <a:pt x="557784" y="3130283"/>
                  </a:lnTo>
                  <a:lnTo>
                    <a:pt x="562635" y="3127705"/>
                  </a:lnTo>
                  <a:lnTo>
                    <a:pt x="566928" y="3123628"/>
                  </a:lnTo>
                  <a:lnTo>
                    <a:pt x="562470" y="3119170"/>
                  </a:lnTo>
                  <a:lnTo>
                    <a:pt x="556768" y="3113468"/>
                  </a:lnTo>
                  <a:lnTo>
                    <a:pt x="552577" y="3117405"/>
                  </a:lnTo>
                  <a:lnTo>
                    <a:pt x="548132" y="3119170"/>
                  </a:lnTo>
                  <a:lnTo>
                    <a:pt x="538607" y="3118307"/>
                  </a:lnTo>
                  <a:lnTo>
                    <a:pt x="533908" y="3115792"/>
                  </a:lnTo>
                  <a:lnTo>
                    <a:pt x="525018" y="3106890"/>
                  </a:lnTo>
                  <a:lnTo>
                    <a:pt x="522605" y="3102432"/>
                  </a:lnTo>
                  <a:lnTo>
                    <a:pt x="521970" y="3097834"/>
                  </a:lnTo>
                  <a:lnTo>
                    <a:pt x="521208" y="3093237"/>
                  </a:lnTo>
                  <a:lnTo>
                    <a:pt x="521970" y="3088703"/>
                  </a:lnTo>
                  <a:lnTo>
                    <a:pt x="526034" y="3079737"/>
                  </a:lnTo>
                  <a:lnTo>
                    <a:pt x="528955" y="3075546"/>
                  </a:lnTo>
                  <a:lnTo>
                    <a:pt x="532892" y="3071609"/>
                  </a:lnTo>
                  <a:lnTo>
                    <a:pt x="575564" y="3114332"/>
                  </a:lnTo>
                  <a:lnTo>
                    <a:pt x="576072" y="3114040"/>
                  </a:lnTo>
                  <a:lnTo>
                    <a:pt x="593051" y="3089529"/>
                  </a:lnTo>
                  <a:lnTo>
                    <a:pt x="594106" y="3082379"/>
                  </a:lnTo>
                  <a:close/>
                </a:path>
                <a:path w="3179445" h="3421379">
                  <a:moveTo>
                    <a:pt x="610489" y="3036519"/>
                  </a:moveTo>
                  <a:lnTo>
                    <a:pt x="600202" y="3026232"/>
                  </a:lnTo>
                  <a:lnTo>
                    <a:pt x="570484" y="3029623"/>
                  </a:lnTo>
                  <a:lnTo>
                    <a:pt x="578993" y="3038183"/>
                  </a:lnTo>
                  <a:lnTo>
                    <a:pt x="599440" y="3037446"/>
                  </a:lnTo>
                  <a:lnTo>
                    <a:pt x="598551" y="3057753"/>
                  </a:lnTo>
                  <a:lnTo>
                    <a:pt x="607060" y="3066250"/>
                  </a:lnTo>
                  <a:lnTo>
                    <a:pt x="610374" y="3037446"/>
                  </a:lnTo>
                  <a:lnTo>
                    <a:pt x="610489" y="3036519"/>
                  </a:lnTo>
                  <a:close/>
                </a:path>
                <a:path w="3179445" h="3421379">
                  <a:moveTo>
                    <a:pt x="639572" y="3046590"/>
                  </a:moveTo>
                  <a:lnTo>
                    <a:pt x="638048" y="3039364"/>
                  </a:lnTo>
                  <a:lnTo>
                    <a:pt x="635635" y="3035427"/>
                  </a:lnTo>
                  <a:lnTo>
                    <a:pt x="629285" y="3029127"/>
                  </a:lnTo>
                  <a:lnTo>
                    <a:pt x="623062" y="3035350"/>
                  </a:lnTo>
                  <a:lnTo>
                    <a:pt x="623824" y="3036151"/>
                  </a:lnTo>
                  <a:lnTo>
                    <a:pt x="625856" y="3038119"/>
                  </a:lnTo>
                  <a:lnTo>
                    <a:pt x="627126" y="3039884"/>
                  </a:lnTo>
                  <a:lnTo>
                    <a:pt x="627634" y="3041446"/>
                  </a:lnTo>
                  <a:lnTo>
                    <a:pt x="628269" y="3042996"/>
                  </a:lnTo>
                  <a:lnTo>
                    <a:pt x="627761" y="3044558"/>
                  </a:lnTo>
                  <a:lnTo>
                    <a:pt x="626237" y="3046120"/>
                  </a:lnTo>
                  <a:lnTo>
                    <a:pt x="624713" y="3047593"/>
                  </a:lnTo>
                  <a:lnTo>
                    <a:pt x="622935" y="3048228"/>
                  </a:lnTo>
                  <a:lnTo>
                    <a:pt x="618617" y="3047822"/>
                  </a:lnTo>
                  <a:lnTo>
                    <a:pt x="616585" y="3047225"/>
                  </a:lnTo>
                  <a:lnTo>
                    <a:pt x="614807" y="3046247"/>
                  </a:lnTo>
                  <a:lnTo>
                    <a:pt x="613537" y="3052584"/>
                  </a:lnTo>
                  <a:lnTo>
                    <a:pt x="617347" y="3055340"/>
                  </a:lnTo>
                  <a:lnTo>
                    <a:pt x="621284" y="3056826"/>
                  </a:lnTo>
                  <a:lnTo>
                    <a:pt x="629031" y="3057271"/>
                  </a:lnTo>
                  <a:lnTo>
                    <a:pt x="632460" y="3055848"/>
                  </a:lnTo>
                  <a:lnTo>
                    <a:pt x="638429" y="3049854"/>
                  </a:lnTo>
                  <a:lnTo>
                    <a:pt x="638987" y="3048228"/>
                  </a:lnTo>
                  <a:lnTo>
                    <a:pt x="639572" y="3046590"/>
                  </a:lnTo>
                  <a:close/>
                </a:path>
                <a:path w="3179445" h="3421379">
                  <a:moveTo>
                    <a:pt x="704342" y="3182086"/>
                  </a:moveTo>
                  <a:lnTo>
                    <a:pt x="701548" y="3175355"/>
                  </a:lnTo>
                  <a:lnTo>
                    <a:pt x="694817" y="3168713"/>
                  </a:lnTo>
                  <a:lnTo>
                    <a:pt x="691946" y="3165843"/>
                  </a:lnTo>
                  <a:lnTo>
                    <a:pt x="689737" y="3163620"/>
                  </a:lnTo>
                  <a:lnTo>
                    <a:pt x="684276" y="3160395"/>
                  </a:lnTo>
                  <a:lnTo>
                    <a:pt x="672465" y="3157639"/>
                  </a:lnTo>
                  <a:lnTo>
                    <a:pt x="667004" y="3157080"/>
                  </a:lnTo>
                  <a:lnTo>
                    <a:pt x="663181" y="3157270"/>
                  </a:lnTo>
                  <a:lnTo>
                    <a:pt x="663448" y="3156813"/>
                  </a:lnTo>
                  <a:lnTo>
                    <a:pt x="665480" y="3143186"/>
                  </a:lnTo>
                  <a:lnTo>
                    <a:pt x="662559" y="3136455"/>
                  </a:lnTo>
                  <a:lnTo>
                    <a:pt x="653211" y="3127057"/>
                  </a:lnTo>
                  <a:lnTo>
                    <a:pt x="650875" y="3124708"/>
                  </a:lnTo>
                  <a:lnTo>
                    <a:pt x="645541" y="3121545"/>
                  </a:lnTo>
                  <a:lnTo>
                    <a:pt x="635952" y="3119399"/>
                  </a:lnTo>
                  <a:lnTo>
                    <a:pt x="634365" y="3119043"/>
                  </a:lnTo>
                  <a:lnTo>
                    <a:pt x="629539" y="3118739"/>
                  </a:lnTo>
                  <a:lnTo>
                    <a:pt x="625348" y="3119399"/>
                  </a:lnTo>
                  <a:lnTo>
                    <a:pt x="634238" y="3109798"/>
                  </a:lnTo>
                  <a:lnTo>
                    <a:pt x="624332" y="3099943"/>
                  </a:lnTo>
                  <a:lnTo>
                    <a:pt x="564388" y="3159912"/>
                  </a:lnTo>
                  <a:lnTo>
                    <a:pt x="574675" y="3170186"/>
                  </a:lnTo>
                  <a:lnTo>
                    <a:pt x="617220" y="3127705"/>
                  </a:lnTo>
                  <a:lnTo>
                    <a:pt x="621411" y="3127057"/>
                  </a:lnTo>
                  <a:lnTo>
                    <a:pt x="649859" y="3147441"/>
                  </a:lnTo>
                  <a:lnTo>
                    <a:pt x="649224" y="3150311"/>
                  </a:lnTo>
                  <a:lnTo>
                    <a:pt x="645922" y="3156013"/>
                  </a:lnTo>
                  <a:lnTo>
                    <a:pt x="643636" y="3158896"/>
                  </a:lnTo>
                  <a:lnTo>
                    <a:pt x="603504" y="3199003"/>
                  </a:lnTo>
                  <a:lnTo>
                    <a:pt x="613791" y="3209340"/>
                  </a:lnTo>
                  <a:lnTo>
                    <a:pt x="656831" y="3166376"/>
                  </a:lnTo>
                  <a:lnTo>
                    <a:pt x="660400" y="3165843"/>
                  </a:lnTo>
                  <a:lnTo>
                    <a:pt x="664972" y="3166033"/>
                  </a:lnTo>
                  <a:lnTo>
                    <a:pt x="688848" y="3186404"/>
                  </a:lnTo>
                  <a:lnTo>
                    <a:pt x="688213" y="3189287"/>
                  </a:lnTo>
                  <a:lnTo>
                    <a:pt x="684911" y="3194989"/>
                  </a:lnTo>
                  <a:lnTo>
                    <a:pt x="682625" y="3197872"/>
                  </a:lnTo>
                  <a:lnTo>
                    <a:pt x="642493" y="3237966"/>
                  </a:lnTo>
                  <a:lnTo>
                    <a:pt x="652780" y="3248253"/>
                  </a:lnTo>
                  <a:lnTo>
                    <a:pt x="698373" y="3202609"/>
                  </a:lnTo>
                  <a:lnTo>
                    <a:pt x="702310" y="3195713"/>
                  </a:lnTo>
                  <a:lnTo>
                    <a:pt x="704342" y="3182086"/>
                  </a:lnTo>
                  <a:close/>
                </a:path>
                <a:path w="3179445" h="3421379">
                  <a:moveTo>
                    <a:pt x="785114" y="3260661"/>
                  </a:moveTo>
                  <a:lnTo>
                    <a:pt x="778611" y="3254197"/>
                  </a:lnTo>
                  <a:lnTo>
                    <a:pt x="770255" y="3245878"/>
                  </a:lnTo>
                  <a:lnTo>
                    <a:pt x="780542" y="3235668"/>
                  </a:lnTo>
                  <a:lnTo>
                    <a:pt x="784098" y="3232150"/>
                  </a:lnTo>
                  <a:lnTo>
                    <a:pt x="773811" y="3221939"/>
                  </a:lnTo>
                  <a:lnTo>
                    <a:pt x="760095" y="3235668"/>
                  </a:lnTo>
                  <a:lnTo>
                    <a:pt x="750062" y="3225622"/>
                  </a:lnTo>
                  <a:lnTo>
                    <a:pt x="741680" y="3233940"/>
                  </a:lnTo>
                  <a:lnTo>
                    <a:pt x="751840" y="3243973"/>
                  </a:lnTo>
                  <a:lnTo>
                    <a:pt x="719455" y="3276231"/>
                  </a:lnTo>
                  <a:lnTo>
                    <a:pt x="715518" y="3280295"/>
                  </a:lnTo>
                  <a:lnTo>
                    <a:pt x="712470" y="3284258"/>
                  </a:lnTo>
                  <a:lnTo>
                    <a:pt x="708660" y="3291979"/>
                  </a:lnTo>
                  <a:lnTo>
                    <a:pt x="708152" y="3295967"/>
                  </a:lnTo>
                  <a:lnTo>
                    <a:pt x="709168" y="3300095"/>
                  </a:lnTo>
                  <a:lnTo>
                    <a:pt x="710311" y="3304209"/>
                  </a:lnTo>
                  <a:lnTo>
                    <a:pt x="713232" y="3308693"/>
                  </a:lnTo>
                  <a:lnTo>
                    <a:pt x="718058" y="3313544"/>
                  </a:lnTo>
                  <a:lnTo>
                    <a:pt x="725297" y="3320745"/>
                  </a:lnTo>
                  <a:lnTo>
                    <a:pt x="733552" y="3312439"/>
                  </a:lnTo>
                  <a:lnTo>
                    <a:pt x="727075" y="3305911"/>
                  </a:lnTo>
                  <a:lnTo>
                    <a:pt x="723392" y="3302254"/>
                  </a:lnTo>
                  <a:lnTo>
                    <a:pt x="722122" y="3298952"/>
                  </a:lnTo>
                  <a:lnTo>
                    <a:pt x="724154" y="3293046"/>
                  </a:lnTo>
                  <a:lnTo>
                    <a:pt x="726440" y="3289693"/>
                  </a:lnTo>
                  <a:lnTo>
                    <a:pt x="730250" y="3285960"/>
                  </a:lnTo>
                  <a:lnTo>
                    <a:pt x="762000" y="3254197"/>
                  </a:lnTo>
                  <a:lnTo>
                    <a:pt x="776732" y="3268967"/>
                  </a:lnTo>
                  <a:lnTo>
                    <a:pt x="785114" y="3260661"/>
                  </a:lnTo>
                  <a:close/>
                </a:path>
                <a:path w="3179445" h="3421379">
                  <a:moveTo>
                    <a:pt x="829691" y="3303765"/>
                  </a:moveTo>
                  <a:lnTo>
                    <a:pt x="827951" y="3302076"/>
                  </a:lnTo>
                  <a:lnTo>
                    <a:pt x="823595" y="3297732"/>
                  </a:lnTo>
                  <a:lnTo>
                    <a:pt x="818642" y="3294875"/>
                  </a:lnTo>
                  <a:lnTo>
                    <a:pt x="818057" y="3294773"/>
                  </a:lnTo>
                  <a:lnTo>
                    <a:pt x="808482" y="3293072"/>
                  </a:lnTo>
                  <a:lnTo>
                    <a:pt x="803529" y="3293338"/>
                  </a:lnTo>
                  <a:lnTo>
                    <a:pt x="798703" y="3294773"/>
                  </a:lnTo>
                  <a:lnTo>
                    <a:pt x="808609" y="3284182"/>
                  </a:lnTo>
                  <a:lnTo>
                    <a:pt x="798957" y="3274517"/>
                  </a:lnTo>
                  <a:lnTo>
                    <a:pt x="739013" y="3334486"/>
                  </a:lnTo>
                  <a:lnTo>
                    <a:pt x="749300" y="3344761"/>
                  </a:lnTo>
                  <a:lnTo>
                    <a:pt x="791337" y="3302660"/>
                  </a:lnTo>
                  <a:lnTo>
                    <a:pt x="794512" y="3302165"/>
                  </a:lnTo>
                  <a:lnTo>
                    <a:pt x="818769" y="3311766"/>
                  </a:lnTo>
                  <a:lnTo>
                    <a:pt x="820293" y="3313176"/>
                  </a:lnTo>
                  <a:lnTo>
                    <a:pt x="829691" y="3303765"/>
                  </a:lnTo>
                  <a:close/>
                </a:path>
                <a:path w="3179445" h="3421379">
                  <a:moveTo>
                    <a:pt x="875919" y="3360509"/>
                  </a:moveTo>
                  <a:lnTo>
                    <a:pt x="853059" y="3327971"/>
                  </a:lnTo>
                  <a:lnTo>
                    <a:pt x="837692" y="3322637"/>
                  </a:lnTo>
                  <a:lnTo>
                    <a:pt x="827405" y="3324491"/>
                  </a:lnTo>
                  <a:lnTo>
                    <a:pt x="822452" y="3327412"/>
                  </a:lnTo>
                  <a:lnTo>
                    <a:pt x="817499" y="3332340"/>
                  </a:lnTo>
                  <a:lnTo>
                    <a:pt x="827405" y="3342309"/>
                  </a:lnTo>
                  <a:lnTo>
                    <a:pt x="831977" y="3337801"/>
                  </a:lnTo>
                  <a:lnTo>
                    <a:pt x="836676" y="3335909"/>
                  </a:lnTo>
                  <a:lnTo>
                    <a:pt x="862647" y="3360509"/>
                  </a:lnTo>
                  <a:lnTo>
                    <a:pt x="862596" y="3361182"/>
                  </a:lnTo>
                  <a:lnTo>
                    <a:pt x="860425" y="3365741"/>
                  </a:lnTo>
                  <a:lnTo>
                    <a:pt x="851154" y="3375063"/>
                  </a:lnTo>
                  <a:lnTo>
                    <a:pt x="844981" y="3369233"/>
                  </a:lnTo>
                  <a:lnTo>
                    <a:pt x="844423" y="3368738"/>
                  </a:lnTo>
                  <a:lnTo>
                    <a:pt x="844423" y="3381591"/>
                  </a:lnTo>
                  <a:lnTo>
                    <a:pt x="832231" y="3393783"/>
                  </a:lnTo>
                  <a:lnTo>
                    <a:pt x="827151" y="3394519"/>
                  </a:lnTo>
                  <a:lnTo>
                    <a:pt x="821944" y="3394214"/>
                  </a:lnTo>
                  <a:lnTo>
                    <a:pt x="811530" y="3391497"/>
                  </a:lnTo>
                  <a:lnTo>
                    <a:pt x="806831" y="3388766"/>
                  </a:lnTo>
                  <a:lnTo>
                    <a:pt x="802767" y="3384664"/>
                  </a:lnTo>
                  <a:lnTo>
                    <a:pt x="798957" y="3380968"/>
                  </a:lnTo>
                  <a:lnTo>
                    <a:pt x="797052" y="3377285"/>
                  </a:lnTo>
                  <a:lnTo>
                    <a:pt x="796798" y="3369894"/>
                  </a:lnTo>
                  <a:lnTo>
                    <a:pt x="798322" y="3366541"/>
                  </a:lnTo>
                  <a:lnTo>
                    <a:pt x="801243" y="3363557"/>
                  </a:lnTo>
                  <a:lnTo>
                    <a:pt x="805688" y="3359162"/>
                  </a:lnTo>
                  <a:lnTo>
                    <a:pt x="811276" y="3358375"/>
                  </a:lnTo>
                  <a:lnTo>
                    <a:pt x="817880" y="3361182"/>
                  </a:lnTo>
                  <a:lnTo>
                    <a:pt x="823302" y="3364039"/>
                  </a:lnTo>
                  <a:lnTo>
                    <a:pt x="829589" y="3368446"/>
                  </a:lnTo>
                  <a:lnTo>
                    <a:pt x="836561" y="3374250"/>
                  </a:lnTo>
                  <a:lnTo>
                    <a:pt x="844423" y="3381591"/>
                  </a:lnTo>
                  <a:lnTo>
                    <a:pt x="844423" y="3368738"/>
                  </a:lnTo>
                  <a:lnTo>
                    <a:pt x="801751" y="3345929"/>
                  </a:lnTo>
                  <a:lnTo>
                    <a:pt x="795909" y="3348329"/>
                  </a:lnTo>
                  <a:lnTo>
                    <a:pt x="790575" y="3353701"/>
                  </a:lnTo>
                  <a:lnTo>
                    <a:pt x="786765" y="3357473"/>
                  </a:lnTo>
                  <a:lnTo>
                    <a:pt x="784479" y="3361499"/>
                  </a:lnTo>
                  <a:lnTo>
                    <a:pt x="782866" y="3369233"/>
                  </a:lnTo>
                  <a:lnTo>
                    <a:pt x="782764" y="3370872"/>
                  </a:lnTo>
                  <a:lnTo>
                    <a:pt x="783082" y="3374250"/>
                  </a:lnTo>
                  <a:lnTo>
                    <a:pt x="813181" y="3401517"/>
                  </a:lnTo>
                  <a:lnTo>
                    <a:pt x="818769" y="3402228"/>
                  </a:lnTo>
                  <a:lnTo>
                    <a:pt x="824611" y="3401911"/>
                  </a:lnTo>
                  <a:lnTo>
                    <a:pt x="815975" y="3411448"/>
                  </a:lnTo>
                  <a:lnTo>
                    <a:pt x="825500" y="3421049"/>
                  </a:lnTo>
                  <a:lnTo>
                    <a:pt x="844664" y="3401911"/>
                  </a:lnTo>
                  <a:lnTo>
                    <a:pt x="852055" y="3394519"/>
                  </a:lnTo>
                  <a:lnTo>
                    <a:pt x="869950" y="3376663"/>
                  </a:lnTo>
                  <a:lnTo>
                    <a:pt x="871016" y="3375063"/>
                  </a:lnTo>
                  <a:lnTo>
                    <a:pt x="872744" y="3372485"/>
                  </a:lnTo>
                  <a:lnTo>
                    <a:pt x="874280" y="3368395"/>
                  </a:lnTo>
                  <a:lnTo>
                    <a:pt x="875665" y="3364407"/>
                  </a:lnTo>
                  <a:lnTo>
                    <a:pt x="875919" y="3360509"/>
                  </a:lnTo>
                  <a:close/>
                </a:path>
                <a:path w="3179445" h="3421379">
                  <a:moveTo>
                    <a:pt x="2027542" y="57150"/>
                  </a:moveTo>
                  <a:lnTo>
                    <a:pt x="2012569" y="27114"/>
                  </a:lnTo>
                  <a:lnTo>
                    <a:pt x="2012569" y="52082"/>
                  </a:lnTo>
                  <a:lnTo>
                    <a:pt x="2011934" y="55892"/>
                  </a:lnTo>
                  <a:lnTo>
                    <a:pt x="1998091" y="69850"/>
                  </a:lnTo>
                  <a:lnTo>
                    <a:pt x="1987537" y="69850"/>
                  </a:lnTo>
                  <a:lnTo>
                    <a:pt x="1982216" y="67310"/>
                  </a:lnTo>
                  <a:lnTo>
                    <a:pt x="1982216" y="96532"/>
                  </a:lnTo>
                  <a:lnTo>
                    <a:pt x="1980438" y="101600"/>
                  </a:lnTo>
                  <a:lnTo>
                    <a:pt x="1975739" y="106692"/>
                  </a:lnTo>
                  <a:lnTo>
                    <a:pt x="1971662" y="110490"/>
                  </a:lnTo>
                  <a:lnTo>
                    <a:pt x="1967738" y="113042"/>
                  </a:lnTo>
                  <a:lnTo>
                    <a:pt x="1955787" y="113042"/>
                  </a:lnTo>
                  <a:lnTo>
                    <a:pt x="1951990" y="110490"/>
                  </a:lnTo>
                  <a:lnTo>
                    <a:pt x="1948180" y="109232"/>
                  </a:lnTo>
                  <a:lnTo>
                    <a:pt x="1944484" y="105410"/>
                  </a:lnTo>
                  <a:lnTo>
                    <a:pt x="1923034" y="83832"/>
                  </a:lnTo>
                  <a:lnTo>
                    <a:pt x="1952485" y="54610"/>
                  </a:lnTo>
                  <a:lnTo>
                    <a:pt x="1980057" y="85090"/>
                  </a:lnTo>
                  <a:lnTo>
                    <a:pt x="1982216" y="96532"/>
                  </a:lnTo>
                  <a:lnTo>
                    <a:pt x="1982216" y="67310"/>
                  </a:lnTo>
                  <a:lnTo>
                    <a:pt x="1976882" y="60960"/>
                  </a:lnTo>
                  <a:lnTo>
                    <a:pt x="1970468" y="54610"/>
                  </a:lnTo>
                  <a:lnTo>
                    <a:pt x="1961515" y="45732"/>
                  </a:lnTo>
                  <a:lnTo>
                    <a:pt x="1987537" y="20332"/>
                  </a:lnTo>
                  <a:lnTo>
                    <a:pt x="2003044" y="35560"/>
                  </a:lnTo>
                  <a:lnTo>
                    <a:pt x="2006587" y="39382"/>
                  </a:lnTo>
                  <a:lnTo>
                    <a:pt x="2009013" y="41910"/>
                  </a:lnTo>
                  <a:lnTo>
                    <a:pt x="2012061" y="49542"/>
                  </a:lnTo>
                  <a:lnTo>
                    <a:pt x="2012569" y="52082"/>
                  </a:lnTo>
                  <a:lnTo>
                    <a:pt x="2012569" y="27114"/>
                  </a:lnTo>
                  <a:lnTo>
                    <a:pt x="2012188" y="26682"/>
                  </a:lnTo>
                  <a:lnTo>
                    <a:pt x="2005863" y="20332"/>
                  </a:lnTo>
                  <a:lnTo>
                    <a:pt x="1985645" y="0"/>
                  </a:lnTo>
                  <a:lnTo>
                    <a:pt x="1902714" y="82550"/>
                  </a:lnTo>
                  <a:lnTo>
                    <a:pt x="1931911" y="111760"/>
                  </a:lnTo>
                  <a:lnTo>
                    <a:pt x="1938782" y="118110"/>
                  </a:lnTo>
                  <a:lnTo>
                    <a:pt x="1945386" y="123190"/>
                  </a:lnTo>
                  <a:lnTo>
                    <a:pt x="1958086" y="128282"/>
                  </a:lnTo>
                  <a:lnTo>
                    <a:pt x="1964182" y="129540"/>
                  </a:lnTo>
                  <a:lnTo>
                    <a:pt x="1975739" y="127000"/>
                  </a:lnTo>
                  <a:lnTo>
                    <a:pt x="1981060" y="123190"/>
                  </a:lnTo>
                  <a:lnTo>
                    <a:pt x="1991360" y="113042"/>
                  </a:lnTo>
                  <a:lnTo>
                    <a:pt x="1994154" y="106692"/>
                  </a:lnTo>
                  <a:lnTo>
                    <a:pt x="1994662" y="92710"/>
                  </a:lnTo>
                  <a:lnTo>
                    <a:pt x="1992363" y="86360"/>
                  </a:lnTo>
                  <a:lnTo>
                    <a:pt x="1987537" y="78740"/>
                  </a:lnTo>
                  <a:lnTo>
                    <a:pt x="1992630" y="82550"/>
                  </a:lnTo>
                  <a:lnTo>
                    <a:pt x="2003933" y="82550"/>
                  </a:lnTo>
                  <a:lnTo>
                    <a:pt x="2009775" y="81292"/>
                  </a:lnTo>
                  <a:lnTo>
                    <a:pt x="2014855" y="78740"/>
                  </a:lnTo>
                  <a:lnTo>
                    <a:pt x="2019173" y="73660"/>
                  </a:lnTo>
                  <a:lnTo>
                    <a:pt x="2022475" y="69850"/>
                  </a:lnTo>
                  <a:lnTo>
                    <a:pt x="2023579" y="68592"/>
                  </a:lnTo>
                  <a:lnTo>
                    <a:pt x="2026361" y="63500"/>
                  </a:lnTo>
                  <a:lnTo>
                    <a:pt x="2027542" y="57150"/>
                  </a:lnTo>
                  <a:close/>
                </a:path>
                <a:path w="3179445" h="3421379">
                  <a:moveTo>
                    <a:pt x="2076577" y="144792"/>
                  </a:moveTo>
                  <a:lnTo>
                    <a:pt x="2075053" y="138442"/>
                  </a:lnTo>
                  <a:lnTo>
                    <a:pt x="2073656" y="134632"/>
                  </a:lnTo>
                  <a:lnTo>
                    <a:pt x="2069084" y="127000"/>
                  </a:lnTo>
                  <a:lnTo>
                    <a:pt x="2066417" y="124460"/>
                  </a:lnTo>
                  <a:lnTo>
                    <a:pt x="2062467" y="120650"/>
                  </a:lnTo>
                  <a:lnTo>
                    <a:pt x="2058543" y="116840"/>
                  </a:lnTo>
                  <a:lnTo>
                    <a:pt x="2053590" y="113042"/>
                  </a:lnTo>
                  <a:lnTo>
                    <a:pt x="2043430" y="107950"/>
                  </a:lnTo>
                  <a:lnTo>
                    <a:pt x="2038223" y="107950"/>
                  </a:lnTo>
                  <a:lnTo>
                    <a:pt x="2027936" y="109232"/>
                  </a:lnTo>
                  <a:lnTo>
                    <a:pt x="2022983" y="111760"/>
                  </a:lnTo>
                  <a:lnTo>
                    <a:pt x="2018030" y="116840"/>
                  </a:lnTo>
                  <a:lnTo>
                    <a:pt x="2027936" y="127000"/>
                  </a:lnTo>
                  <a:lnTo>
                    <a:pt x="2032508" y="123190"/>
                  </a:lnTo>
                  <a:lnTo>
                    <a:pt x="2037207" y="120650"/>
                  </a:lnTo>
                  <a:lnTo>
                    <a:pt x="2063242" y="146050"/>
                  </a:lnTo>
                  <a:lnTo>
                    <a:pt x="2060956" y="151142"/>
                  </a:lnTo>
                  <a:lnTo>
                    <a:pt x="2055876" y="156210"/>
                  </a:lnTo>
                  <a:lnTo>
                    <a:pt x="2051685" y="160032"/>
                  </a:lnTo>
                  <a:lnTo>
                    <a:pt x="2045512" y="153682"/>
                  </a:lnTo>
                  <a:lnTo>
                    <a:pt x="2044954" y="153212"/>
                  </a:lnTo>
                  <a:lnTo>
                    <a:pt x="2044954" y="166382"/>
                  </a:lnTo>
                  <a:lnTo>
                    <a:pt x="2032762" y="179082"/>
                  </a:lnTo>
                  <a:lnTo>
                    <a:pt x="2022475" y="179082"/>
                  </a:lnTo>
                  <a:lnTo>
                    <a:pt x="2012061" y="176542"/>
                  </a:lnTo>
                  <a:lnTo>
                    <a:pt x="2007362" y="173990"/>
                  </a:lnTo>
                  <a:lnTo>
                    <a:pt x="2003285" y="168910"/>
                  </a:lnTo>
                  <a:lnTo>
                    <a:pt x="1999488" y="166382"/>
                  </a:lnTo>
                  <a:lnTo>
                    <a:pt x="1997583" y="162560"/>
                  </a:lnTo>
                  <a:lnTo>
                    <a:pt x="1997456" y="154940"/>
                  </a:lnTo>
                  <a:lnTo>
                    <a:pt x="1998853" y="151142"/>
                  </a:lnTo>
                  <a:lnTo>
                    <a:pt x="2001761" y="148590"/>
                  </a:lnTo>
                  <a:lnTo>
                    <a:pt x="2006219" y="143510"/>
                  </a:lnTo>
                  <a:lnTo>
                    <a:pt x="2011807" y="143510"/>
                  </a:lnTo>
                  <a:lnTo>
                    <a:pt x="2018411" y="146050"/>
                  </a:lnTo>
                  <a:lnTo>
                    <a:pt x="2023833" y="148590"/>
                  </a:lnTo>
                  <a:lnTo>
                    <a:pt x="2030056" y="153682"/>
                  </a:lnTo>
                  <a:lnTo>
                    <a:pt x="2037080" y="158750"/>
                  </a:lnTo>
                  <a:lnTo>
                    <a:pt x="2044954" y="166382"/>
                  </a:lnTo>
                  <a:lnTo>
                    <a:pt x="2044954" y="153212"/>
                  </a:lnTo>
                  <a:lnTo>
                    <a:pt x="2039581" y="148590"/>
                  </a:lnTo>
                  <a:lnTo>
                    <a:pt x="2033892" y="143510"/>
                  </a:lnTo>
                  <a:lnTo>
                    <a:pt x="2021205" y="134632"/>
                  </a:lnTo>
                  <a:lnTo>
                    <a:pt x="2014601" y="132092"/>
                  </a:lnTo>
                  <a:lnTo>
                    <a:pt x="2008378" y="130810"/>
                  </a:lnTo>
                  <a:lnTo>
                    <a:pt x="2002282" y="130810"/>
                  </a:lnTo>
                  <a:lnTo>
                    <a:pt x="1996440" y="133350"/>
                  </a:lnTo>
                  <a:lnTo>
                    <a:pt x="1987283" y="142240"/>
                  </a:lnTo>
                  <a:lnTo>
                    <a:pt x="1985010" y="146050"/>
                  </a:lnTo>
                  <a:lnTo>
                    <a:pt x="1984108" y="151142"/>
                  </a:lnTo>
                  <a:lnTo>
                    <a:pt x="1983359" y="154940"/>
                  </a:lnTo>
                  <a:lnTo>
                    <a:pt x="2008124" y="184150"/>
                  </a:lnTo>
                  <a:lnTo>
                    <a:pt x="2013712" y="186690"/>
                  </a:lnTo>
                  <a:lnTo>
                    <a:pt x="2025142" y="186690"/>
                  </a:lnTo>
                  <a:lnTo>
                    <a:pt x="2016506" y="196850"/>
                  </a:lnTo>
                  <a:lnTo>
                    <a:pt x="2026031" y="205740"/>
                  </a:lnTo>
                  <a:lnTo>
                    <a:pt x="2070481" y="161290"/>
                  </a:lnTo>
                  <a:lnTo>
                    <a:pt x="2076196" y="149860"/>
                  </a:lnTo>
                  <a:lnTo>
                    <a:pt x="2076577" y="144792"/>
                  </a:lnTo>
                  <a:close/>
                </a:path>
                <a:path w="3179445" h="3421379">
                  <a:moveTo>
                    <a:pt x="2146808" y="208292"/>
                  </a:moveTo>
                  <a:lnTo>
                    <a:pt x="2143887" y="201942"/>
                  </a:lnTo>
                  <a:lnTo>
                    <a:pt x="2137410" y="195592"/>
                  </a:lnTo>
                  <a:lnTo>
                    <a:pt x="2133308" y="191782"/>
                  </a:lnTo>
                  <a:lnTo>
                    <a:pt x="2131949" y="190500"/>
                  </a:lnTo>
                  <a:lnTo>
                    <a:pt x="2126488" y="186690"/>
                  </a:lnTo>
                  <a:lnTo>
                    <a:pt x="2115312" y="184150"/>
                  </a:lnTo>
                  <a:lnTo>
                    <a:pt x="2106041" y="184150"/>
                  </a:lnTo>
                  <a:lnTo>
                    <a:pt x="2114931" y="175260"/>
                  </a:lnTo>
                  <a:lnTo>
                    <a:pt x="2105025" y="165100"/>
                  </a:lnTo>
                  <a:lnTo>
                    <a:pt x="2045081" y="224790"/>
                  </a:lnTo>
                  <a:lnTo>
                    <a:pt x="2055368" y="234950"/>
                  </a:lnTo>
                  <a:lnTo>
                    <a:pt x="2097913" y="193040"/>
                  </a:lnTo>
                  <a:lnTo>
                    <a:pt x="2102104" y="191782"/>
                  </a:lnTo>
                  <a:lnTo>
                    <a:pt x="2106803" y="191782"/>
                  </a:lnTo>
                  <a:lnTo>
                    <a:pt x="2116963" y="194310"/>
                  </a:lnTo>
                  <a:lnTo>
                    <a:pt x="2121789" y="196850"/>
                  </a:lnTo>
                  <a:lnTo>
                    <a:pt x="2126234" y="201942"/>
                  </a:lnTo>
                  <a:lnTo>
                    <a:pt x="2129155" y="204482"/>
                  </a:lnTo>
                  <a:lnTo>
                    <a:pt x="2130806" y="207010"/>
                  </a:lnTo>
                  <a:lnTo>
                    <a:pt x="2131441" y="213360"/>
                  </a:lnTo>
                  <a:lnTo>
                    <a:pt x="2130679" y="215900"/>
                  </a:lnTo>
                  <a:lnTo>
                    <a:pt x="2129155" y="218440"/>
                  </a:lnTo>
                  <a:lnTo>
                    <a:pt x="2127504" y="222250"/>
                  </a:lnTo>
                  <a:lnTo>
                    <a:pt x="2125218" y="224790"/>
                  </a:lnTo>
                  <a:lnTo>
                    <a:pt x="2085086" y="265442"/>
                  </a:lnTo>
                  <a:lnTo>
                    <a:pt x="2095373" y="275590"/>
                  </a:lnTo>
                  <a:lnTo>
                    <a:pt x="2133981" y="236232"/>
                  </a:lnTo>
                  <a:lnTo>
                    <a:pt x="2141093" y="229882"/>
                  </a:lnTo>
                  <a:lnTo>
                    <a:pt x="2145030" y="222250"/>
                  </a:lnTo>
                  <a:lnTo>
                    <a:pt x="2146808" y="208292"/>
                  </a:lnTo>
                  <a:close/>
                </a:path>
                <a:path w="3179445" h="3421379">
                  <a:moveTo>
                    <a:pt x="2242820" y="304800"/>
                  </a:moveTo>
                  <a:lnTo>
                    <a:pt x="2239899" y="298450"/>
                  </a:lnTo>
                  <a:lnTo>
                    <a:pt x="2230247" y="288290"/>
                  </a:lnTo>
                  <a:lnTo>
                    <a:pt x="2227834" y="285750"/>
                  </a:lnTo>
                  <a:lnTo>
                    <a:pt x="2222373" y="283210"/>
                  </a:lnTo>
                  <a:lnTo>
                    <a:pt x="2211197" y="280682"/>
                  </a:lnTo>
                  <a:lnTo>
                    <a:pt x="2206244" y="279400"/>
                  </a:lnTo>
                  <a:lnTo>
                    <a:pt x="2201926" y="280682"/>
                  </a:lnTo>
                  <a:lnTo>
                    <a:pt x="2234057" y="247650"/>
                  </a:lnTo>
                  <a:lnTo>
                    <a:pt x="2223897" y="237490"/>
                  </a:lnTo>
                  <a:lnTo>
                    <a:pt x="2141093" y="321310"/>
                  </a:lnTo>
                  <a:lnTo>
                    <a:pt x="2151253" y="331482"/>
                  </a:lnTo>
                  <a:lnTo>
                    <a:pt x="2193798" y="288290"/>
                  </a:lnTo>
                  <a:lnTo>
                    <a:pt x="2202688" y="288290"/>
                  </a:lnTo>
                  <a:lnTo>
                    <a:pt x="2227326" y="309892"/>
                  </a:lnTo>
                  <a:lnTo>
                    <a:pt x="2226691" y="312432"/>
                  </a:lnTo>
                  <a:lnTo>
                    <a:pt x="2223389" y="317500"/>
                  </a:lnTo>
                  <a:lnTo>
                    <a:pt x="2221103" y="321310"/>
                  </a:lnTo>
                  <a:lnTo>
                    <a:pt x="2218182" y="323850"/>
                  </a:lnTo>
                  <a:lnTo>
                    <a:pt x="2180971" y="360692"/>
                  </a:lnTo>
                  <a:lnTo>
                    <a:pt x="2191258" y="370840"/>
                  </a:lnTo>
                  <a:lnTo>
                    <a:pt x="2229993" y="332740"/>
                  </a:lnTo>
                  <a:lnTo>
                    <a:pt x="2236978" y="325132"/>
                  </a:lnTo>
                  <a:lnTo>
                    <a:pt x="2241042" y="318782"/>
                  </a:lnTo>
                  <a:lnTo>
                    <a:pt x="2242820" y="304800"/>
                  </a:lnTo>
                  <a:close/>
                </a:path>
                <a:path w="3179445" h="3421379">
                  <a:moveTo>
                    <a:pt x="2308225" y="377190"/>
                  </a:moveTo>
                  <a:lnTo>
                    <a:pt x="2307463" y="373392"/>
                  </a:lnTo>
                  <a:lnTo>
                    <a:pt x="2306828" y="369582"/>
                  </a:lnTo>
                  <a:lnTo>
                    <a:pt x="2305304" y="365760"/>
                  </a:lnTo>
                  <a:lnTo>
                    <a:pt x="2303018" y="361950"/>
                  </a:lnTo>
                  <a:lnTo>
                    <a:pt x="2300859" y="359410"/>
                  </a:lnTo>
                  <a:lnTo>
                    <a:pt x="2298192" y="355600"/>
                  </a:lnTo>
                  <a:lnTo>
                    <a:pt x="2269998" y="339090"/>
                  </a:lnTo>
                  <a:lnTo>
                    <a:pt x="2259711" y="341642"/>
                  </a:lnTo>
                  <a:lnTo>
                    <a:pt x="2254631" y="344182"/>
                  </a:lnTo>
                  <a:lnTo>
                    <a:pt x="2249678" y="349250"/>
                  </a:lnTo>
                  <a:lnTo>
                    <a:pt x="2259711" y="359410"/>
                  </a:lnTo>
                  <a:lnTo>
                    <a:pt x="2264156" y="354342"/>
                  </a:lnTo>
                  <a:lnTo>
                    <a:pt x="2268855" y="353060"/>
                  </a:lnTo>
                  <a:lnTo>
                    <a:pt x="2273808" y="353060"/>
                  </a:lnTo>
                  <a:lnTo>
                    <a:pt x="2278761" y="354342"/>
                  </a:lnTo>
                  <a:lnTo>
                    <a:pt x="2283333" y="356882"/>
                  </a:lnTo>
                  <a:lnTo>
                    <a:pt x="2291334" y="364490"/>
                  </a:lnTo>
                  <a:lnTo>
                    <a:pt x="2293620" y="368300"/>
                  </a:lnTo>
                  <a:lnTo>
                    <a:pt x="2294890" y="377190"/>
                  </a:lnTo>
                  <a:lnTo>
                    <a:pt x="2292604" y="382282"/>
                  </a:lnTo>
                  <a:lnTo>
                    <a:pt x="2283333" y="391160"/>
                  </a:lnTo>
                  <a:lnTo>
                    <a:pt x="2277160" y="386092"/>
                  </a:lnTo>
                  <a:lnTo>
                    <a:pt x="2276729" y="385724"/>
                  </a:lnTo>
                  <a:lnTo>
                    <a:pt x="2276729" y="397510"/>
                  </a:lnTo>
                  <a:lnTo>
                    <a:pt x="2264537" y="410210"/>
                  </a:lnTo>
                  <a:lnTo>
                    <a:pt x="2259330" y="411492"/>
                  </a:lnTo>
                  <a:lnTo>
                    <a:pt x="2243709" y="407682"/>
                  </a:lnTo>
                  <a:lnTo>
                    <a:pt x="2229104" y="386092"/>
                  </a:lnTo>
                  <a:lnTo>
                    <a:pt x="2230501" y="383540"/>
                  </a:lnTo>
                  <a:lnTo>
                    <a:pt x="2237867" y="375932"/>
                  </a:lnTo>
                  <a:lnTo>
                    <a:pt x="2243455" y="374650"/>
                  </a:lnTo>
                  <a:lnTo>
                    <a:pt x="2250059" y="377190"/>
                  </a:lnTo>
                  <a:lnTo>
                    <a:pt x="2255507" y="381000"/>
                  </a:lnTo>
                  <a:lnTo>
                    <a:pt x="2261768" y="384810"/>
                  </a:lnTo>
                  <a:lnTo>
                    <a:pt x="2268842" y="391160"/>
                  </a:lnTo>
                  <a:lnTo>
                    <a:pt x="2276729" y="397510"/>
                  </a:lnTo>
                  <a:lnTo>
                    <a:pt x="2276729" y="385724"/>
                  </a:lnTo>
                  <a:lnTo>
                    <a:pt x="2271230" y="381000"/>
                  </a:lnTo>
                  <a:lnTo>
                    <a:pt x="2265540" y="375932"/>
                  </a:lnTo>
                  <a:lnTo>
                    <a:pt x="2263724" y="374650"/>
                  </a:lnTo>
                  <a:lnTo>
                    <a:pt x="2260092" y="372110"/>
                  </a:lnTo>
                  <a:lnTo>
                    <a:pt x="2252980" y="367042"/>
                  </a:lnTo>
                  <a:lnTo>
                    <a:pt x="2246249" y="363232"/>
                  </a:lnTo>
                  <a:lnTo>
                    <a:pt x="2240153" y="363232"/>
                  </a:lnTo>
                  <a:lnTo>
                    <a:pt x="2233930" y="361950"/>
                  </a:lnTo>
                  <a:lnTo>
                    <a:pt x="2228215" y="364490"/>
                  </a:lnTo>
                  <a:lnTo>
                    <a:pt x="2222754" y="370840"/>
                  </a:lnTo>
                  <a:lnTo>
                    <a:pt x="2219071" y="374650"/>
                  </a:lnTo>
                  <a:lnTo>
                    <a:pt x="2216658" y="378460"/>
                  </a:lnTo>
                  <a:lnTo>
                    <a:pt x="2215896" y="382282"/>
                  </a:lnTo>
                  <a:lnTo>
                    <a:pt x="2215007" y="386092"/>
                  </a:lnTo>
                  <a:lnTo>
                    <a:pt x="2239899" y="416560"/>
                  </a:lnTo>
                  <a:lnTo>
                    <a:pt x="2251075" y="419100"/>
                  </a:lnTo>
                  <a:lnTo>
                    <a:pt x="2256790" y="417842"/>
                  </a:lnTo>
                  <a:lnTo>
                    <a:pt x="2248154" y="427990"/>
                  </a:lnTo>
                  <a:lnTo>
                    <a:pt x="2257806" y="438150"/>
                  </a:lnTo>
                  <a:lnTo>
                    <a:pt x="2278062" y="417842"/>
                  </a:lnTo>
                  <a:lnTo>
                    <a:pt x="2284399" y="411492"/>
                  </a:lnTo>
                  <a:lnTo>
                    <a:pt x="2302129" y="393700"/>
                  </a:lnTo>
                  <a:lnTo>
                    <a:pt x="2303589" y="391160"/>
                  </a:lnTo>
                  <a:lnTo>
                    <a:pt x="2305050" y="388632"/>
                  </a:lnTo>
                  <a:lnTo>
                    <a:pt x="2307844" y="381000"/>
                  </a:lnTo>
                  <a:lnTo>
                    <a:pt x="2308225" y="377190"/>
                  </a:lnTo>
                  <a:close/>
                </a:path>
                <a:path w="3179445" h="3421379">
                  <a:moveTo>
                    <a:pt x="2312543" y="322592"/>
                  </a:moveTo>
                  <a:lnTo>
                    <a:pt x="2300732" y="311150"/>
                  </a:lnTo>
                  <a:lnTo>
                    <a:pt x="2300605" y="344182"/>
                  </a:lnTo>
                  <a:lnTo>
                    <a:pt x="2308606" y="351790"/>
                  </a:lnTo>
                  <a:lnTo>
                    <a:pt x="2312543" y="322592"/>
                  </a:lnTo>
                  <a:close/>
                </a:path>
                <a:path w="3179445" h="3421379">
                  <a:moveTo>
                    <a:pt x="2378456" y="440690"/>
                  </a:moveTo>
                  <a:lnTo>
                    <a:pt x="2375662" y="434340"/>
                  </a:lnTo>
                  <a:lnTo>
                    <a:pt x="2366111" y="424192"/>
                  </a:lnTo>
                  <a:lnTo>
                    <a:pt x="2363724" y="421640"/>
                  </a:lnTo>
                  <a:lnTo>
                    <a:pt x="2358136" y="419100"/>
                  </a:lnTo>
                  <a:lnTo>
                    <a:pt x="2352548" y="417842"/>
                  </a:lnTo>
                  <a:lnTo>
                    <a:pt x="2349754" y="416560"/>
                  </a:lnTo>
                  <a:lnTo>
                    <a:pt x="2346960" y="415290"/>
                  </a:lnTo>
                  <a:lnTo>
                    <a:pt x="2342007" y="415290"/>
                  </a:lnTo>
                  <a:lnTo>
                    <a:pt x="2337816" y="416560"/>
                  </a:lnTo>
                  <a:lnTo>
                    <a:pt x="2346579" y="406400"/>
                  </a:lnTo>
                  <a:lnTo>
                    <a:pt x="2336800" y="396240"/>
                  </a:lnTo>
                  <a:lnTo>
                    <a:pt x="2276856" y="457200"/>
                  </a:lnTo>
                  <a:lnTo>
                    <a:pt x="2287143" y="467360"/>
                  </a:lnTo>
                  <a:lnTo>
                    <a:pt x="2329561" y="424192"/>
                  </a:lnTo>
                  <a:lnTo>
                    <a:pt x="2338451" y="424192"/>
                  </a:lnTo>
                  <a:lnTo>
                    <a:pt x="2363089" y="444500"/>
                  </a:lnTo>
                  <a:lnTo>
                    <a:pt x="2362454" y="448310"/>
                  </a:lnTo>
                  <a:lnTo>
                    <a:pt x="2359152" y="453390"/>
                  </a:lnTo>
                  <a:lnTo>
                    <a:pt x="2356866" y="455942"/>
                  </a:lnTo>
                  <a:lnTo>
                    <a:pt x="2316734" y="496582"/>
                  </a:lnTo>
                  <a:lnTo>
                    <a:pt x="2327021" y="506742"/>
                  </a:lnTo>
                  <a:lnTo>
                    <a:pt x="2372741" y="461010"/>
                  </a:lnTo>
                  <a:lnTo>
                    <a:pt x="2376678" y="454660"/>
                  </a:lnTo>
                  <a:lnTo>
                    <a:pt x="2378456" y="440690"/>
                  </a:lnTo>
                  <a:close/>
                </a:path>
                <a:path w="3179445" h="3421379">
                  <a:moveTo>
                    <a:pt x="2413533" y="3176740"/>
                  </a:moveTo>
                  <a:lnTo>
                    <a:pt x="2397201" y="3117939"/>
                  </a:lnTo>
                  <a:lnTo>
                    <a:pt x="2370328" y="3083496"/>
                  </a:lnTo>
                  <a:lnTo>
                    <a:pt x="2370328" y="3170123"/>
                  </a:lnTo>
                  <a:lnTo>
                    <a:pt x="2369820" y="3176054"/>
                  </a:lnTo>
                  <a:lnTo>
                    <a:pt x="2341753" y="3198977"/>
                  </a:lnTo>
                  <a:lnTo>
                    <a:pt x="2333752" y="3196412"/>
                  </a:lnTo>
                  <a:lnTo>
                    <a:pt x="2291892" y="3164751"/>
                  </a:lnTo>
                  <a:lnTo>
                    <a:pt x="2262657" y="3135477"/>
                  </a:lnTo>
                  <a:lnTo>
                    <a:pt x="2235708" y="3101822"/>
                  </a:lnTo>
                  <a:lnTo>
                    <a:pt x="2228342" y="3085858"/>
                  </a:lnTo>
                  <a:lnTo>
                    <a:pt x="2229612" y="3074009"/>
                  </a:lnTo>
                  <a:lnTo>
                    <a:pt x="2232025" y="3068967"/>
                  </a:lnTo>
                  <a:lnTo>
                    <a:pt x="2240407" y="3060623"/>
                  </a:lnTo>
                  <a:lnTo>
                    <a:pt x="2245360" y="3058249"/>
                  </a:lnTo>
                  <a:lnTo>
                    <a:pt x="2257171" y="3057106"/>
                  </a:lnTo>
                  <a:lnTo>
                    <a:pt x="2265045" y="3059709"/>
                  </a:lnTo>
                  <a:lnTo>
                    <a:pt x="2307018" y="3091370"/>
                  </a:lnTo>
                  <a:lnTo>
                    <a:pt x="2336241" y="3120644"/>
                  </a:lnTo>
                  <a:lnTo>
                    <a:pt x="2363089" y="3154172"/>
                  </a:lnTo>
                  <a:lnTo>
                    <a:pt x="2370328" y="3170123"/>
                  </a:lnTo>
                  <a:lnTo>
                    <a:pt x="2370328" y="3083496"/>
                  </a:lnTo>
                  <a:lnTo>
                    <a:pt x="2332939" y="3047047"/>
                  </a:lnTo>
                  <a:lnTo>
                    <a:pt x="2287600" y="3019221"/>
                  </a:lnTo>
                  <a:lnTo>
                    <a:pt x="2250859" y="3013964"/>
                  </a:lnTo>
                  <a:lnTo>
                    <a:pt x="2235543" y="3017634"/>
                  </a:lnTo>
                  <a:lnTo>
                    <a:pt x="2196439" y="3049714"/>
                  </a:lnTo>
                  <a:lnTo>
                    <a:pt x="2185251" y="3079267"/>
                  </a:lnTo>
                  <a:lnTo>
                    <a:pt x="2185289" y="3095320"/>
                  </a:lnTo>
                  <a:lnTo>
                    <a:pt x="2201494" y="3137992"/>
                  </a:lnTo>
                  <a:lnTo>
                    <a:pt x="2240661" y="3186049"/>
                  </a:lnTo>
                  <a:lnTo>
                    <a:pt x="2288565" y="3225876"/>
                  </a:lnTo>
                  <a:lnTo>
                    <a:pt x="2328672" y="3241891"/>
                  </a:lnTo>
                  <a:lnTo>
                    <a:pt x="2346147" y="3242056"/>
                  </a:lnTo>
                  <a:lnTo>
                    <a:pt x="2362390" y="3238423"/>
                  </a:lnTo>
                  <a:lnTo>
                    <a:pt x="2402344" y="3206280"/>
                  </a:lnTo>
                  <a:lnTo>
                    <a:pt x="2409799" y="3191941"/>
                  </a:lnTo>
                  <a:lnTo>
                    <a:pt x="2413533" y="3176740"/>
                  </a:lnTo>
                  <a:close/>
                </a:path>
                <a:path w="3179445" h="3421379">
                  <a:moveTo>
                    <a:pt x="2447544" y="509282"/>
                  </a:moveTo>
                  <a:lnTo>
                    <a:pt x="2415921" y="485140"/>
                  </a:lnTo>
                  <a:lnTo>
                    <a:pt x="2406777" y="485140"/>
                  </a:lnTo>
                  <a:lnTo>
                    <a:pt x="2438908" y="453390"/>
                  </a:lnTo>
                  <a:lnTo>
                    <a:pt x="2428621" y="443242"/>
                  </a:lnTo>
                  <a:lnTo>
                    <a:pt x="2345817" y="525792"/>
                  </a:lnTo>
                  <a:lnTo>
                    <a:pt x="2356104" y="535940"/>
                  </a:lnTo>
                  <a:lnTo>
                    <a:pt x="2398522" y="494042"/>
                  </a:lnTo>
                  <a:lnTo>
                    <a:pt x="2402840" y="492760"/>
                  </a:lnTo>
                  <a:lnTo>
                    <a:pt x="2407539" y="492760"/>
                  </a:lnTo>
                  <a:lnTo>
                    <a:pt x="2417572" y="495300"/>
                  </a:lnTo>
                  <a:lnTo>
                    <a:pt x="2422398" y="497840"/>
                  </a:lnTo>
                  <a:lnTo>
                    <a:pt x="2429891" y="505460"/>
                  </a:lnTo>
                  <a:lnTo>
                    <a:pt x="2431542" y="508000"/>
                  </a:lnTo>
                  <a:lnTo>
                    <a:pt x="2432177" y="514350"/>
                  </a:lnTo>
                  <a:lnTo>
                    <a:pt x="2431415" y="516890"/>
                  </a:lnTo>
                  <a:lnTo>
                    <a:pt x="2428113" y="521982"/>
                  </a:lnTo>
                  <a:lnTo>
                    <a:pt x="2425827" y="525792"/>
                  </a:lnTo>
                  <a:lnTo>
                    <a:pt x="2385695" y="565150"/>
                  </a:lnTo>
                  <a:lnTo>
                    <a:pt x="2395982" y="575310"/>
                  </a:lnTo>
                  <a:lnTo>
                    <a:pt x="2441702" y="529590"/>
                  </a:lnTo>
                  <a:lnTo>
                    <a:pt x="2445766" y="523240"/>
                  </a:lnTo>
                  <a:lnTo>
                    <a:pt x="2447544" y="509282"/>
                  </a:lnTo>
                  <a:close/>
                </a:path>
                <a:path w="3179445" h="3421379">
                  <a:moveTo>
                    <a:pt x="2557272" y="3020326"/>
                  </a:moveTo>
                  <a:lnTo>
                    <a:pt x="2548572" y="2982938"/>
                  </a:lnTo>
                  <a:lnTo>
                    <a:pt x="2523426" y="2954007"/>
                  </a:lnTo>
                  <a:lnTo>
                    <a:pt x="2486812" y="2943910"/>
                  </a:lnTo>
                  <a:lnTo>
                    <a:pt x="2476792" y="2945473"/>
                  </a:lnTo>
                  <a:lnTo>
                    <a:pt x="2467051" y="2948851"/>
                  </a:lnTo>
                  <a:lnTo>
                    <a:pt x="2457577" y="2954007"/>
                  </a:lnTo>
                  <a:lnTo>
                    <a:pt x="2461247" y="2935046"/>
                  </a:lnTo>
                  <a:lnTo>
                    <a:pt x="2445639" y="2890367"/>
                  </a:lnTo>
                  <a:lnTo>
                    <a:pt x="2403094" y="2873083"/>
                  </a:lnTo>
                  <a:lnTo>
                    <a:pt x="2387752" y="2874302"/>
                  </a:lnTo>
                  <a:lnTo>
                    <a:pt x="2346198" y="2897606"/>
                  </a:lnTo>
                  <a:lnTo>
                    <a:pt x="2324989" y="2929979"/>
                  </a:lnTo>
                  <a:lnTo>
                    <a:pt x="2320747" y="2955658"/>
                  </a:lnTo>
                  <a:lnTo>
                    <a:pt x="2321687" y="2963938"/>
                  </a:lnTo>
                  <a:lnTo>
                    <a:pt x="2323846" y="2972358"/>
                  </a:lnTo>
                  <a:lnTo>
                    <a:pt x="2327275" y="2981160"/>
                  </a:lnTo>
                  <a:lnTo>
                    <a:pt x="2331936" y="2990380"/>
                  </a:lnTo>
                  <a:lnTo>
                    <a:pt x="2337816" y="2999981"/>
                  </a:lnTo>
                  <a:lnTo>
                    <a:pt x="2374900" y="2973616"/>
                  </a:lnTo>
                  <a:lnTo>
                    <a:pt x="2370378" y="2967113"/>
                  </a:lnTo>
                  <a:lnTo>
                    <a:pt x="2367127" y="2960687"/>
                  </a:lnTo>
                  <a:lnTo>
                    <a:pt x="2365197" y="2954363"/>
                  </a:lnTo>
                  <a:lnTo>
                    <a:pt x="2364676" y="2948851"/>
                  </a:lnTo>
                  <a:lnTo>
                    <a:pt x="2364740" y="2939859"/>
                  </a:lnTo>
                  <a:lnTo>
                    <a:pt x="2367661" y="2932798"/>
                  </a:lnTo>
                  <a:lnTo>
                    <a:pt x="2373630" y="2926905"/>
                  </a:lnTo>
                  <a:lnTo>
                    <a:pt x="2379599" y="2920936"/>
                  </a:lnTo>
                  <a:lnTo>
                    <a:pt x="2386076" y="2917964"/>
                  </a:lnTo>
                  <a:lnTo>
                    <a:pt x="2400554" y="2917964"/>
                  </a:lnTo>
                  <a:lnTo>
                    <a:pt x="2422906" y="2951492"/>
                  </a:lnTo>
                  <a:lnTo>
                    <a:pt x="2421585" y="2958388"/>
                  </a:lnTo>
                  <a:lnTo>
                    <a:pt x="2418613" y="2965246"/>
                  </a:lnTo>
                  <a:lnTo>
                    <a:pt x="2413965" y="2972079"/>
                  </a:lnTo>
                  <a:lnTo>
                    <a:pt x="2407666" y="2978886"/>
                  </a:lnTo>
                  <a:lnTo>
                    <a:pt x="2431923" y="3010763"/>
                  </a:lnTo>
                  <a:lnTo>
                    <a:pt x="2462784" y="2983306"/>
                  </a:lnTo>
                  <a:lnTo>
                    <a:pt x="2469769" y="2982938"/>
                  </a:lnTo>
                  <a:lnTo>
                    <a:pt x="2476982" y="2984017"/>
                  </a:lnTo>
                  <a:lnTo>
                    <a:pt x="2507932" y="3010700"/>
                  </a:lnTo>
                  <a:lnTo>
                    <a:pt x="2511933" y="3025660"/>
                  </a:lnTo>
                  <a:lnTo>
                    <a:pt x="2511590" y="3033064"/>
                  </a:lnTo>
                  <a:lnTo>
                    <a:pt x="2485021" y="3061170"/>
                  </a:lnTo>
                  <a:lnTo>
                    <a:pt x="2478405" y="3061893"/>
                  </a:lnTo>
                  <a:lnTo>
                    <a:pt x="2471496" y="3061309"/>
                  </a:lnTo>
                  <a:lnTo>
                    <a:pt x="2464511" y="3059290"/>
                  </a:lnTo>
                  <a:lnTo>
                    <a:pt x="2457450" y="3055848"/>
                  </a:lnTo>
                  <a:lnTo>
                    <a:pt x="2450338" y="3050984"/>
                  </a:lnTo>
                  <a:lnTo>
                    <a:pt x="2421001" y="3088373"/>
                  </a:lnTo>
                  <a:lnTo>
                    <a:pt x="2433955" y="3097047"/>
                  </a:lnTo>
                  <a:lnTo>
                    <a:pt x="2447493" y="3102953"/>
                  </a:lnTo>
                  <a:lnTo>
                    <a:pt x="2461628" y="3106089"/>
                  </a:lnTo>
                  <a:lnTo>
                    <a:pt x="2476373" y="3106458"/>
                  </a:lnTo>
                  <a:lnTo>
                    <a:pt x="2491054" y="3104057"/>
                  </a:lnTo>
                  <a:lnTo>
                    <a:pt x="2530856" y="3080042"/>
                  </a:lnTo>
                  <a:lnTo>
                    <a:pt x="2544864" y="3061893"/>
                  </a:lnTo>
                  <a:lnTo>
                    <a:pt x="2550350" y="3052241"/>
                  </a:lnTo>
                  <a:lnTo>
                    <a:pt x="2555392" y="3036798"/>
                  </a:lnTo>
                  <a:lnTo>
                    <a:pt x="2557272" y="3020326"/>
                  </a:lnTo>
                  <a:close/>
                </a:path>
                <a:path w="3179445" h="3421379">
                  <a:moveTo>
                    <a:pt x="2691638" y="2820809"/>
                  </a:moveTo>
                  <a:lnTo>
                    <a:pt x="2629509" y="2758567"/>
                  </a:lnTo>
                  <a:lnTo>
                    <a:pt x="2618105" y="2747149"/>
                  </a:lnTo>
                  <a:lnTo>
                    <a:pt x="2641600" y="2723007"/>
                  </a:lnTo>
                  <a:lnTo>
                    <a:pt x="2632329" y="2714117"/>
                  </a:lnTo>
                  <a:lnTo>
                    <a:pt x="2574163" y="2772549"/>
                  </a:lnTo>
                  <a:lnTo>
                    <a:pt x="2583434" y="2781427"/>
                  </a:lnTo>
                  <a:lnTo>
                    <a:pt x="2607056" y="2758567"/>
                  </a:lnTo>
                  <a:lnTo>
                    <a:pt x="2680589" y="2830957"/>
                  </a:lnTo>
                  <a:lnTo>
                    <a:pt x="2691638" y="2820809"/>
                  </a:lnTo>
                  <a:close/>
                </a:path>
                <a:path w="3179445" h="3421379">
                  <a:moveTo>
                    <a:pt x="2748572" y="679754"/>
                  </a:moveTo>
                  <a:lnTo>
                    <a:pt x="2726309" y="636524"/>
                  </a:lnTo>
                  <a:lnTo>
                    <a:pt x="2704846" y="621245"/>
                  </a:lnTo>
                  <a:lnTo>
                    <a:pt x="2704846" y="680212"/>
                  </a:lnTo>
                  <a:lnTo>
                    <a:pt x="2704642" y="684999"/>
                  </a:lnTo>
                  <a:lnTo>
                    <a:pt x="2682621" y="723252"/>
                  </a:lnTo>
                  <a:lnTo>
                    <a:pt x="2641828" y="765149"/>
                  </a:lnTo>
                  <a:lnTo>
                    <a:pt x="2608326" y="791984"/>
                  </a:lnTo>
                  <a:lnTo>
                    <a:pt x="2592324" y="799338"/>
                  </a:lnTo>
                  <a:lnTo>
                    <a:pt x="2580513" y="798068"/>
                  </a:lnTo>
                  <a:lnTo>
                    <a:pt x="2575433" y="795655"/>
                  </a:lnTo>
                  <a:lnTo>
                    <a:pt x="2571280" y="791387"/>
                  </a:lnTo>
                  <a:lnTo>
                    <a:pt x="2567178" y="787400"/>
                  </a:lnTo>
                  <a:lnTo>
                    <a:pt x="2564765" y="782320"/>
                  </a:lnTo>
                  <a:lnTo>
                    <a:pt x="2564168" y="776859"/>
                  </a:lnTo>
                  <a:lnTo>
                    <a:pt x="2564257" y="771715"/>
                  </a:lnTo>
                  <a:lnTo>
                    <a:pt x="2586240" y="733577"/>
                  </a:lnTo>
                  <a:lnTo>
                    <a:pt x="2627033" y="691667"/>
                  </a:lnTo>
                  <a:lnTo>
                    <a:pt x="2660650" y="664591"/>
                  </a:lnTo>
                  <a:lnTo>
                    <a:pt x="2676652" y="657352"/>
                  </a:lnTo>
                  <a:lnTo>
                    <a:pt x="2688463" y="658622"/>
                  </a:lnTo>
                  <a:lnTo>
                    <a:pt x="2693543" y="660908"/>
                  </a:lnTo>
                  <a:lnTo>
                    <a:pt x="2701925" y="669290"/>
                  </a:lnTo>
                  <a:lnTo>
                    <a:pt x="2704211" y="674370"/>
                  </a:lnTo>
                  <a:lnTo>
                    <a:pt x="2704846" y="680212"/>
                  </a:lnTo>
                  <a:lnTo>
                    <a:pt x="2704846" y="621245"/>
                  </a:lnTo>
                  <a:lnTo>
                    <a:pt x="2698470" y="617943"/>
                  </a:lnTo>
                  <a:lnTo>
                    <a:pt x="2683243" y="614260"/>
                  </a:lnTo>
                  <a:lnTo>
                    <a:pt x="2667127" y="614299"/>
                  </a:lnTo>
                  <a:lnTo>
                    <a:pt x="2624544" y="630415"/>
                  </a:lnTo>
                  <a:lnTo>
                    <a:pt x="2576449" y="669671"/>
                  </a:lnTo>
                  <a:lnTo>
                    <a:pt x="2536647" y="717537"/>
                  </a:lnTo>
                  <a:lnTo>
                    <a:pt x="2520569" y="757682"/>
                  </a:lnTo>
                  <a:lnTo>
                    <a:pt x="2520442" y="775169"/>
                  </a:lnTo>
                  <a:lnTo>
                    <a:pt x="2524074" y="791260"/>
                  </a:lnTo>
                  <a:lnTo>
                    <a:pt x="2556268" y="831291"/>
                  </a:lnTo>
                  <a:lnTo>
                    <a:pt x="2585796" y="842441"/>
                  </a:lnTo>
                  <a:lnTo>
                    <a:pt x="2601849" y="842391"/>
                  </a:lnTo>
                  <a:lnTo>
                    <a:pt x="2622537" y="837209"/>
                  </a:lnTo>
                  <a:lnTo>
                    <a:pt x="2644597" y="826211"/>
                  </a:lnTo>
                  <a:lnTo>
                    <a:pt x="2668016" y="809396"/>
                  </a:lnTo>
                  <a:lnTo>
                    <a:pt x="2679014" y="799338"/>
                  </a:lnTo>
                  <a:lnTo>
                    <a:pt x="2692781" y="786765"/>
                  </a:lnTo>
                  <a:lnTo>
                    <a:pt x="2715476" y="761885"/>
                  </a:lnTo>
                  <a:lnTo>
                    <a:pt x="2732316" y="738466"/>
                  </a:lnTo>
                  <a:lnTo>
                    <a:pt x="2743339" y="716495"/>
                  </a:lnTo>
                  <a:lnTo>
                    <a:pt x="2748534" y="695960"/>
                  </a:lnTo>
                  <a:lnTo>
                    <a:pt x="2748572" y="679754"/>
                  </a:lnTo>
                  <a:close/>
                </a:path>
                <a:path w="3179445" h="3421379">
                  <a:moveTo>
                    <a:pt x="2776474" y="2735707"/>
                  </a:moveTo>
                  <a:lnTo>
                    <a:pt x="2740914" y="2700159"/>
                  </a:lnTo>
                  <a:lnTo>
                    <a:pt x="2730754" y="2689999"/>
                  </a:lnTo>
                  <a:lnTo>
                    <a:pt x="2723769" y="2686177"/>
                  </a:lnTo>
                  <a:lnTo>
                    <a:pt x="2688082" y="2705227"/>
                  </a:lnTo>
                  <a:lnTo>
                    <a:pt x="2686812" y="2710307"/>
                  </a:lnTo>
                  <a:lnTo>
                    <a:pt x="2685415" y="2715399"/>
                  </a:lnTo>
                  <a:lnTo>
                    <a:pt x="2685161" y="2720467"/>
                  </a:lnTo>
                  <a:lnTo>
                    <a:pt x="2685669" y="2725559"/>
                  </a:lnTo>
                  <a:lnTo>
                    <a:pt x="2653538" y="2692527"/>
                  </a:lnTo>
                  <a:lnTo>
                    <a:pt x="2643378" y="2702699"/>
                  </a:lnTo>
                  <a:lnTo>
                    <a:pt x="2726182" y="2786507"/>
                  </a:lnTo>
                  <a:lnTo>
                    <a:pt x="2736469" y="2775077"/>
                  </a:lnTo>
                  <a:lnTo>
                    <a:pt x="2694051" y="2733167"/>
                  </a:lnTo>
                  <a:lnTo>
                    <a:pt x="2693416" y="2729357"/>
                  </a:lnTo>
                  <a:lnTo>
                    <a:pt x="2693606" y="2725559"/>
                  </a:lnTo>
                  <a:lnTo>
                    <a:pt x="2693670" y="2724277"/>
                  </a:lnTo>
                  <a:lnTo>
                    <a:pt x="2695702" y="2714117"/>
                  </a:lnTo>
                  <a:lnTo>
                    <a:pt x="2698369" y="2709049"/>
                  </a:lnTo>
                  <a:lnTo>
                    <a:pt x="2705862" y="2701417"/>
                  </a:lnTo>
                  <a:lnTo>
                    <a:pt x="2708783" y="2700159"/>
                  </a:lnTo>
                  <a:lnTo>
                    <a:pt x="2717419" y="2700159"/>
                  </a:lnTo>
                  <a:lnTo>
                    <a:pt x="2720340" y="2701417"/>
                  </a:lnTo>
                  <a:lnTo>
                    <a:pt x="2723134" y="2703957"/>
                  </a:lnTo>
                  <a:lnTo>
                    <a:pt x="2726055" y="2706509"/>
                  </a:lnTo>
                  <a:lnTo>
                    <a:pt x="2766187" y="2745867"/>
                  </a:lnTo>
                  <a:lnTo>
                    <a:pt x="2776474" y="2735707"/>
                  </a:lnTo>
                  <a:close/>
                </a:path>
                <a:path w="3179445" h="3421379">
                  <a:moveTo>
                    <a:pt x="2841371" y="2701417"/>
                  </a:moveTo>
                  <a:lnTo>
                    <a:pt x="2840482" y="2698877"/>
                  </a:lnTo>
                  <a:lnTo>
                    <a:pt x="2837053" y="2695067"/>
                  </a:lnTo>
                  <a:lnTo>
                    <a:pt x="2830449" y="2695067"/>
                  </a:lnTo>
                  <a:lnTo>
                    <a:pt x="2828290" y="2696349"/>
                  </a:lnTo>
                  <a:lnTo>
                    <a:pt x="2826385" y="2697607"/>
                  </a:lnTo>
                  <a:lnTo>
                    <a:pt x="2824480" y="2700159"/>
                  </a:lnTo>
                  <a:lnTo>
                    <a:pt x="2823464" y="2701417"/>
                  </a:lnTo>
                  <a:lnTo>
                    <a:pt x="2823337" y="2706509"/>
                  </a:lnTo>
                  <a:lnTo>
                    <a:pt x="2824099" y="2709049"/>
                  </a:lnTo>
                  <a:lnTo>
                    <a:pt x="2827655" y="2711577"/>
                  </a:lnTo>
                  <a:lnTo>
                    <a:pt x="2829687" y="2712859"/>
                  </a:lnTo>
                  <a:lnTo>
                    <a:pt x="2834259" y="2712859"/>
                  </a:lnTo>
                  <a:lnTo>
                    <a:pt x="2836418" y="2711577"/>
                  </a:lnTo>
                  <a:lnTo>
                    <a:pt x="2838323" y="2709049"/>
                  </a:lnTo>
                  <a:lnTo>
                    <a:pt x="2840228" y="2707767"/>
                  </a:lnTo>
                  <a:lnTo>
                    <a:pt x="2841244" y="2705227"/>
                  </a:lnTo>
                  <a:lnTo>
                    <a:pt x="2841371" y="2701417"/>
                  </a:lnTo>
                  <a:close/>
                </a:path>
                <a:path w="3179445" h="3421379">
                  <a:moveTo>
                    <a:pt x="2845816" y="2665857"/>
                  </a:moveTo>
                  <a:lnTo>
                    <a:pt x="2804909" y="2625217"/>
                  </a:lnTo>
                  <a:lnTo>
                    <a:pt x="2802636" y="2622969"/>
                  </a:lnTo>
                  <a:lnTo>
                    <a:pt x="2805303" y="2616327"/>
                  </a:lnTo>
                  <a:lnTo>
                    <a:pt x="2807335" y="2608707"/>
                  </a:lnTo>
                  <a:lnTo>
                    <a:pt x="2807589" y="2606167"/>
                  </a:lnTo>
                  <a:lnTo>
                    <a:pt x="2807462" y="2597277"/>
                  </a:lnTo>
                  <a:lnTo>
                    <a:pt x="2799461" y="2583307"/>
                  </a:lnTo>
                  <a:lnTo>
                    <a:pt x="2796413" y="2579509"/>
                  </a:lnTo>
                  <a:lnTo>
                    <a:pt x="2793365" y="2578227"/>
                  </a:lnTo>
                  <a:lnTo>
                    <a:pt x="2787523" y="2578227"/>
                  </a:lnTo>
                  <a:lnTo>
                    <a:pt x="2784983" y="2579509"/>
                  </a:lnTo>
                  <a:lnTo>
                    <a:pt x="2780538" y="2583307"/>
                  </a:lnTo>
                  <a:lnTo>
                    <a:pt x="2779395" y="2585859"/>
                  </a:lnTo>
                  <a:lnTo>
                    <a:pt x="2779268" y="2590927"/>
                  </a:lnTo>
                  <a:lnTo>
                    <a:pt x="2780284" y="2593467"/>
                  </a:lnTo>
                  <a:lnTo>
                    <a:pt x="2784475" y="2598559"/>
                  </a:lnTo>
                  <a:lnTo>
                    <a:pt x="2792222" y="2598559"/>
                  </a:lnTo>
                  <a:lnTo>
                    <a:pt x="2794635" y="2597277"/>
                  </a:lnTo>
                  <a:lnTo>
                    <a:pt x="2796044" y="2596451"/>
                  </a:lnTo>
                  <a:lnTo>
                    <a:pt x="2797937" y="2598559"/>
                  </a:lnTo>
                  <a:lnTo>
                    <a:pt x="2799080" y="2602357"/>
                  </a:lnTo>
                  <a:lnTo>
                    <a:pt x="2798953" y="2606167"/>
                  </a:lnTo>
                  <a:lnTo>
                    <a:pt x="2798699" y="2609977"/>
                  </a:lnTo>
                  <a:lnTo>
                    <a:pt x="2797556" y="2613799"/>
                  </a:lnTo>
                  <a:lnTo>
                    <a:pt x="2796324" y="2616682"/>
                  </a:lnTo>
                  <a:lnTo>
                    <a:pt x="2785745" y="2606167"/>
                  </a:lnTo>
                  <a:lnTo>
                    <a:pt x="2775458" y="2616327"/>
                  </a:lnTo>
                  <a:lnTo>
                    <a:pt x="2818003" y="2659507"/>
                  </a:lnTo>
                  <a:lnTo>
                    <a:pt x="2818511" y="2663317"/>
                  </a:lnTo>
                  <a:lnTo>
                    <a:pt x="2818257" y="2668409"/>
                  </a:lnTo>
                  <a:lnTo>
                    <a:pt x="2815971" y="2678557"/>
                  </a:lnTo>
                  <a:lnTo>
                    <a:pt x="2813050" y="2682367"/>
                  </a:lnTo>
                  <a:lnTo>
                    <a:pt x="2808605" y="2687459"/>
                  </a:lnTo>
                  <a:lnTo>
                    <a:pt x="2805303" y="2689999"/>
                  </a:lnTo>
                  <a:lnTo>
                    <a:pt x="2802255" y="2692527"/>
                  </a:lnTo>
                  <a:lnTo>
                    <a:pt x="2744978" y="2646807"/>
                  </a:lnTo>
                  <a:lnTo>
                    <a:pt x="2734564" y="2658249"/>
                  </a:lnTo>
                  <a:lnTo>
                    <a:pt x="2773680" y="2696349"/>
                  </a:lnTo>
                  <a:lnTo>
                    <a:pt x="2780538" y="2703957"/>
                  </a:lnTo>
                  <a:lnTo>
                    <a:pt x="2787396" y="2707767"/>
                  </a:lnTo>
                  <a:lnTo>
                    <a:pt x="2823718" y="2688717"/>
                  </a:lnTo>
                  <a:lnTo>
                    <a:pt x="2824988" y="2682367"/>
                  </a:lnTo>
                  <a:lnTo>
                    <a:pt x="2826385" y="2677299"/>
                  </a:lnTo>
                  <a:lnTo>
                    <a:pt x="2826766" y="2672207"/>
                  </a:lnTo>
                  <a:lnTo>
                    <a:pt x="2826258" y="2667127"/>
                  </a:lnTo>
                  <a:lnTo>
                    <a:pt x="2835910" y="2676017"/>
                  </a:lnTo>
                  <a:lnTo>
                    <a:pt x="2844571" y="2667127"/>
                  </a:lnTo>
                  <a:lnTo>
                    <a:pt x="2845816" y="2665857"/>
                  </a:lnTo>
                  <a:close/>
                </a:path>
                <a:path w="3179445" h="3421379">
                  <a:moveTo>
                    <a:pt x="2894965" y="833882"/>
                  </a:moveTo>
                  <a:lnTo>
                    <a:pt x="2881312" y="794766"/>
                  </a:lnTo>
                  <a:lnTo>
                    <a:pt x="2855074" y="766927"/>
                  </a:lnTo>
                  <a:lnTo>
                    <a:pt x="2814574" y="749681"/>
                  </a:lnTo>
                  <a:lnTo>
                    <a:pt x="2800159" y="749617"/>
                  </a:lnTo>
                  <a:lnTo>
                    <a:pt x="2785338" y="753198"/>
                  </a:lnTo>
                  <a:lnTo>
                    <a:pt x="2770111" y="760425"/>
                  </a:lnTo>
                  <a:lnTo>
                    <a:pt x="2754503" y="771283"/>
                  </a:lnTo>
                  <a:lnTo>
                    <a:pt x="2785491" y="808990"/>
                  </a:lnTo>
                  <a:lnTo>
                    <a:pt x="2793301" y="802830"/>
                  </a:lnTo>
                  <a:lnTo>
                    <a:pt x="2800731" y="798410"/>
                  </a:lnTo>
                  <a:lnTo>
                    <a:pt x="2807779" y="795731"/>
                  </a:lnTo>
                  <a:lnTo>
                    <a:pt x="2814447" y="794766"/>
                  </a:lnTo>
                  <a:lnTo>
                    <a:pt x="2820708" y="795439"/>
                  </a:lnTo>
                  <a:lnTo>
                    <a:pt x="2848292" y="822693"/>
                  </a:lnTo>
                  <a:lnTo>
                    <a:pt x="2848991" y="828802"/>
                  </a:lnTo>
                  <a:lnTo>
                    <a:pt x="2848267" y="834936"/>
                  </a:lnTo>
                  <a:lnTo>
                    <a:pt x="2817634" y="864438"/>
                  </a:lnTo>
                  <a:lnTo>
                    <a:pt x="2788259" y="868095"/>
                  </a:lnTo>
                  <a:lnTo>
                    <a:pt x="2771749" y="868070"/>
                  </a:lnTo>
                  <a:lnTo>
                    <a:pt x="2725216" y="867016"/>
                  </a:lnTo>
                  <a:lnTo>
                    <a:pt x="2702915" y="867562"/>
                  </a:lnTo>
                  <a:lnTo>
                    <a:pt x="2656738" y="875703"/>
                  </a:lnTo>
                  <a:lnTo>
                    <a:pt x="2623312" y="894461"/>
                  </a:lnTo>
                  <a:lnTo>
                    <a:pt x="2743962" y="1015238"/>
                  </a:lnTo>
                  <a:lnTo>
                    <a:pt x="2775966" y="983234"/>
                  </a:lnTo>
                  <a:lnTo>
                    <a:pt x="2707640" y="914781"/>
                  </a:lnTo>
                  <a:lnTo>
                    <a:pt x="2712466" y="913511"/>
                  </a:lnTo>
                  <a:lnTo>
                    <a:pt x="2718054" y="912622"/>
                  </a:lnTo>
                  <a:lnTo>
                    <a:pt x="2724277" y="912368"/>
                  </a:lnTo>
                  <a:lnTo>
                    <a:pt x="2730220" y="912202"/>
                  </a:lnTo>
                  <a:lnTo>
                    <a:pt x="2738958" y="912279"/>
                  </a:lnTo>
                  <a:lnTo>
                    <a:pt x="2779331" y="913612"/>
                  </a:lnTo>
                  <a:lnTo>
                    <a:pt x="2791752" y="913701"/>
                  </a:lnTo>
                  <a:lnTo>
                    <a:pt x="2802051" y="913422"/>
                  </a:lnTo>
                  <a:lnTo>
                    <a:pt x="2810256" y="912749"/>
                  </a:lnTo>
                  <a:lnTo>
                    <a:pt x="2813837" y="912202"/>
                  </a:lnTo>
                  <a:lnTo>
                    <a:pt x="2820555" y="911186"/>
                  </a:lnTo>
                  <a:lnTo>
                    <a:pt x="2861538" y="895591"/>
                  </a:lnTo>
                  <a:lnTo>
                    <a:pt x="2890266" y="861377"/>
                  </a:lnTo>
                  <a:lnTo>
                    <a:pt x="2893974" y="848144"/>
                  </a:lnTo>
                  <a:lnTo>
                    <a:pt x="2894965" y="833882"/>
                  </a:lnTo>
                  <a:close/>
                </a:path>
                <a:path w="3179445" h="3421379">
                  <a:moveTo>
                    <a:pt x="2909189" y="2592209"/>
                  </a:moveTo>
                  <a:lnTo>
                    <a:pt x="2908173" y="2587117"/>
                  </a:lnTo>
                  <a:lnTo>
                    <a:pt x="2907284" y="2580767"/>
                  </a:lnTo>
                  <a:lnTo>
                    <a:pt x="2904363" y="2575699"/>
                  </a:lnTo>
                  <a:lnTo>
                    <a:pt x="2899664" y="2570607"/>
                  </a:lnTo>
                  <a:lnTo>
                    <a:pt x="2889504" y="2580767"/>
                  </a:lnTo>
                  <a:lnTo>
                    <a:pt x="2893822" y="2585859"/>
                  </a:lnTo>
                  <a:lnTo>
                    <a:pt x="2895727" y="2590927"/>
                  </a:lnTo>
                  <a:lnTo>
                    <a:pt x="2894711" y="2601099"/>
                  </a:lnTo>
                  <a:lnTo>
                    <a:pt x="2892298" y="2604909"/>
                  </a:lnTo>
                  <a:lnTo>
                    <a:pt x="2884043" y="2613799"/>
                  </a:lnTo>
                  <a:lnTo>
                    <a:pt x="2879979" y="2616327"/>
                  </a:lnTo>
                  <a:lnTo>
                    <a:pt x="2875534" y="2616327"/>
                  </a:lnTo>
                  <a:lnTo>
                    <a:pt x="2871216" y="2617609"/>
                  </a:lnTo>
                  <a:lnTo>
                    <a:pt x="2836545" y="2589657"/>
                  </a:lnTo>
                  <a:lnTo>
                    <a:pt x="2834259" y="2576957"/>
                  </a:lnTo>
                  <a:lnTo>
                    <a:pt x="2836672" y="2570607"/>
                  </a:lnTo>
                  <a:lnTo>
                    <a:pt x="2842514" y="2564257"/>
                  </a:lnTo>
                  <a:lnTo>
                    <a:pt x="2846832" y="2560459"/>
                  </a:lnTo>
                  <a:lnTo>
                    <a:pt x="2851404" y="2557907"/>
                  </a:lnTo>
                  <a:lnTo>
                    <a:pt x="2860929" y="2556649"/>
                  </a:lnTo>
                  <a:lnTo>
                    <a:pt x="2865374" y="2557907"/>
                  </a:lnTo>
                  <a:lnTo>
                    <a:pt x="2869438" y="2561717"/>
                  </a:lnTo>
                  <a:lnTo>
                    <a:pt x="2874518" y="2556649"/>
                  </a:lnTo>
                  <a:lnTo>
                    <a:pt x="2879598" y="2551557"/>
                  </a:lnTo>
                  <a:lnTo>
                    <a:pt x="2874899" y="2547759"/>
                  </a:lnTo>
                  <a:lnTo>
                    <a:pt x="2869819" y="2545207"/>
                  </a:lnTo>
                  <a:lnTo>
                    <a:pt x="2859278" y="2542667"/>
                  </a:lnTo>
                  <a:lnTo>
                    <a:pt x="2854071" y="2543949"/>
                  </a:lnTo>
                  <a:lnTo>
                    <a:pt x="2848737" y="2546477"/>
                  </a:lnTo>
                  <a:lnTo>
                    <a:pt x="2843530" y="2547759"/>
                  </a:lnTo>
                  <a:lnTo>
                    <a:pt x="2838577" y="2551557"/>
                  </a:lnTo>
                  <a:lnTo>
                    <a:pt x="2834005" y="2556649"/>
                  </a:lnTo>
                  <a:lnTo>
                    <a:pt x="2828417" y="2561717"/>
                  </a:lnTo>
                  <a:lnTo>
                    <a:pt x="2824734" y="2568067"/>
                  </a:lnTo>
                  <a:lnTo>
                    <a:pt x="2822829" y="2574417"/>
                  </a:lnTo>
                  <a:lnTo>
                    <a:pt x="2821051" y="2580767"/>
                  </a:lnTo>
                  <a:lnTo>
                    <a:pt x="2821305" y="2587117"/>
                  </a:lnTo>
                  <a:lnTo>
                    <a:pt x="2844292" y="2621407"/>
                  </a:lnTo>
                  <a:lnTo>
                    <a:pt x="2864993" y="2631567"/>
                  </a:lnTo>
                  <a:lnTo>
                    <a:pt x="2871724" y="2631567"/>
                  </a:lnTo>
                  <a:lnTo>
                    <a:pt x="2884678" y="2627757"/>
                  </a:lnTo>
                  <a:lnTo>
                    <a:pt x="2890647" y="2623959"/>
                  </a:lnTo>
                  <a:lnTo>
                    <a:pt x="2895981" y="2617609"/>
                  </a:lnTo>
                  <a:lnTo>
                    <a:pt x="2900807" y="2613799"/>
                  </a:lnTo>
                  <a:lnTo>
                    <a:pt x="2904236" y="2608707"/>
                  </a:lnTo>
                  <a:lnTo>
                    <a:pt x="2906395" y="2603627"/>
                  </a:lnTo>
                  <a:lnTo>
                    <a:pt x="2908554" y="2597277"/>
                  </a:lnTo>
                  <a:lnTo>
                    <a:pt x="2909189" y="2592209"/>
                  </a:lnTo>
                  <a:close/>
                </a:path>
                <a:path w="3179445" h="3421379">
                  <a:moveTo>
                    <a:pt x="2969133" y="2395359"/>
                  </a:moveTo>
                  <a:lnTo>
                    <a:pt x="2968371" y="2392807"/>
                  </a:lnTo>
                  <a:lnTo>
                    <a:pt x="2964942" y="2389009"/>
                  </a:lnTo>
                  <a:lnTo>
                    <a:pt x="2958211" y="2389009"/>
                  </a:lnTo>
                  <a:lnTo>
                    <a:pt x="2956052" y="2390267"/>
                  </a:lnTo>
                  <a:lnTo>
                    <a:pt x="2952242" y="2394077"/>
                  </a:lnTo>
                  <a:lnTo>
                    <a:pt x="2951226" y="2395359"/>
                  </a:lnTo>
                  <a:lnTo>
                    <a:pt x="2951226" y="2400427"/>
                  </a:lnTo>
                  <a:lnTo>
                    <a:pt x="2951988" y="2401709"/>
                  </a:lnTo>
                  <a:lnTo>
                    <a:pt x="2955417" y="2405507"/>
                  </a:lnTo>
                  <a:lnTo>
                    <a:pt x="2957449" y="2406777"/>
                  </a:lnTo>
                  <a:lnTo>
                    <a:pt x="2962021" y="2406777"/>
                  </a:lnTo>
                  <a:lnTo>
                    <a:pt x="2964180" y="2405507"/>
                  </a:lnTo>
                  <a:lnTo>
                    <a:pt x="2966085" y="2402967"/>
                  </a:lnTo>
                  <a:lnTo>
                    <a:pt x="2968117" y="2401709"/>
                  </a:lnTo>
                  <a:lnTo>
                    <a:pt x="2969006" y="2399157"/>
                  </a:lnTo>
                  <a:lnTo>
                    <a:pt x="2969133" y="2395359"/>
                  </a:lnTo>
                  <a:close/>
                </a:path>
                <a:path w="3179445" h="3421379">
                  <a:moveTo>
                    <a:pt x="3013456" y="2498217"/>
                  </a:moveTo>
                  <a:lnTo>
                    <a:pt x="2977413" y="2462657"/>
                  </a:lnTo>
                  <a:lnTo>
                    <a:pt x="2974848" y="2460129"/>
                  </a:lnTo>
                  <a:lnTo>
                    <a:pt x="2967736" y="2452497"/>
                  </a:lnTo>
                  <a:lnTo>
                    <a:pt x="2960878" y="2448699"/>
                  </a:lnTo>
                  <a:lnTo>
                    <a:pt x="2947289" y="2447429"/>
                  </a:lnTo>
                  <a:lnTo>
                    <a:pt x="2940558" y="2449957"/>
                  </a:lnTo>
                  <a:lnTo>
                    <a:pt x="2922143" y="2484259"/>
                  </a:lnTo>
                  <a:lnTo>
                    <a:pt x="2922778" y="2488057"/>
                  </a:lnTo>
                  <a:lnTo>
                    <a:pt x="2890647" y="2456307"/>
                  </a:lnTo>
                  <a:lnTo>
                    <a:pt x="2880360" y="2466467"/>
                  </a:lnTo>
                  <a:lnTo>
                    <a:pt x="2963291" y="2549017"/>
                  </a:lnTo>
                  <a:lnTo>
                    <a:pt x="2973578" y="2538857"/>
                  </a:lnTo>
                  <a:lnTo>
                    <a:pt x="2931033" y="2495677"/>
                  </a:lnTo>
                  <a:lnTo>
                    <a:pt x="2930525" y="2491867"/>
                  </a:lnTo>
                  <a:lnTo>
                    <a:pt x="2945892" y="2462657"/>
                  </a:lnTo>
                  <a:lnTo>
                    <a:pt x="2954528" y="2462657"/>
                  </a:lnTo>
                  <a:lnTo>
                    <a:pt x="2957449" y="2465209"/>
                  </a:lnTo>
                  <a:lnTo>
                    <a:pt x="2960243" y="2466467"/>
                  </a:lnTo>
                  <a:lnTo>
                    <a:pt x="2963164" y="2469007"/>
                  </a:lnTo>
                  <a:lnTo>
                    <a:pt x="2965958" y="2471559"/>
                  </a:lnTo>
                  <a:lnTo>
                    <a:pt x="3003169" y="2508377"/>
                  </a:lnTo>
                  <a:lnTo>
                    <a:pt x="3013456" y="2498217"/>
                  </a:lnTo>
                  <a:close/>
                </a:path>
                <a:path w="3179445" h="3421379">
                  <a:moveTo>
                    <a:pt x="3036443" y="2339467"/>
                  </a:moveTo>
                  <a:lnTo>
                    <a:pt x="3006725" y="2335657"/>
                  </a:lnTo>
                  <a:lnTo>
                    <a:pt x="2996438" y="2345817"/>
                  </a:lnTo>
                  <a:lnTo>
                    <a:pt x="2999867" y="2376309"/>
                  </a:lnTo>
                  <a:lnTo>
                    <a:pt x="3008249" y="2367407"/>
                  </a:lnTo>
                  <a:lnTo>
                    <a:pt x="3007614" y="2347087"/>
                  </a:lnTo>
                  <a:lnTo>
                    <a:pt x="3027934" y="2348357"/>
                  </a:lnTo>
                  <a:lnTo>
                    <a:pt x="3029140" y="2347087"/>
                  </a:lnTo>
                  <a:lnTo>
                    <a:pt x="3036443" y="2339467"/>
                  </a:lnTo>
                  <a:close/>
                </a:path>
                <a:path w="3179445" h="3421379">
                  <a:moveTo>
                    <a:pt x="3042539" y="2469007"/>
                  </a:moveTo>
                  <a:lnTo>
                    <a:pt x="2982595" y="2409317"/>
                  </a:lnTo>
                  <a:lnTo>
                    <a:pt x="2972308" y="2419477"/>
                  </a:lnTo>
                  <a:lnTo>
                    <a:pt x="3032252" y="2480449"/>
                  </a:lnTo>
                  <a:lnTo>
                    <a:pt x="3042539" y="2469007"/>
                  </a:lnTo>
                  <a:close/>
                </a:path>
                <a:path w="3179445" h="3421379">
                  <a:moveTo>
                    <a:pt x="3101594" y="2399157"/>
                  </a:moveTo>
                  <a:lnTo>
                    <a:pt x="3099562" y="2389009"/>
                  </a:lnTo>
                  <a:lnTo>
                    <a:pt x="3097022" y="2385187"/>
                  </a:lnTo>
                  <a:lnTo>
                    <a:pt x="3092958" y="2380107"/>
                  </a:lnTo>
                  <a:lnTo>
                    <a:pt x="3082798" y="2390267"/>
                  </a:lnTo>
                  <a:lnTo>
                    <a:pt x="3086735" y="2395359"/>
                  </a:lnTo>
                  <a:lnTo>
                    <a:pt x="3088513" y="2399157"/>
                  </a:lnTo>
                  <a:lnTo>
                    <a:pt x="3088005" y="2404237"/>
                  </a:lnTo>
                  <a:lnTo>
                    <a:pt x="3087624" y="2409317"/>
                  </a:lnTo>
                  <a:lnTo>
                    <a:pt x="3085084" y="2413127"/>
                  </a:lnTo>
                  <a:lnTo>
                    <a:pt x="3080512" y="2418207"/>
                  </a:lnTo>
                  <a:lnTo>
                    <a:pt x="3076194" y="2422017"/>
                  </a:lnTo>
                  <a:lnTo>
                    <a:pt x="3071749" y="2424557"/>
                  </a:lnTo>
                  <a:lnTo>
                    <a:pt x="3062605" y="2425827"/>
                  </a:lnTo>
                  <a:lnTo>
                    <a:pt x="3058033" y="2425827"/>
                  </a:lnTo>
                  <a:lnTo>
                    <a:pt x="3053588" y="2423299"/>
                  </a:lnTo>
                  <a:lnTo>
                    <a:pt x="3049016" y="2420759"/>
                  </a:lnTo>
                  <a:lnTo>
                    <a:pt x="3044825" y="2418207"/>
                  </a:lnTo>
                  <a:lnTo>
                    <a:pt x="3040888" y="2414409"/>
                  </a:lnTo>
                  <a:lnTo>
                    <a:pt x="3048431" y="2406777"/>
                  </a:lnTo>
                  <a:lnTo>
                    <a:pt x="3083687" y="2371217"/>
                  </a:lnTo>
                  <a:lnTo>
                    <a:pt x="3082798" y="2371217"/>
                  </a:lnTo>
                  <a:lnTo>
                    <a:pt x="3081274" y="2368677"/>
                  </a:lnTo>
                  <a:lnTo>
                    <a:pt x="3078480" y="2366137"/>
                  </a:lnTo>
                  <a:lnTo>
                    <a:pt x="3072892" y="2361057"/>
                  </a:lnTo>
                  <a:lnTo>
                    <a:pt x="3066288" y="2357488"/>
                  </a:lnTo>
                  <a:lnTo>
                    <a:pt x="3066288" y="2373757"/>
                  </a:lnTo>
                  <a:lnTo>
                    <a:pt x="3033522" y="2406777"/>
                  </a:lnTo>
                  <a:lnTo>
                    <a:pt x="3028315" y="2400427"/>
                  </a:lnTo>
                  <a:lnTo>
                    <a:pt x="3025648" y="2395359"/>
                  </a:lnTo>
                  <a:lnTo>
                    <a:pt x="3025521" y="2383917"/>
                  </a:lnTo>
                  <a:lnTo>
                    <a:pt x="3027934" y="2377567"/>
                  </a:lnTo>
                  <a:lnTo>
                    <a:pt x="3033014" y="2372487"/>
                  </a:lnTo>
                  <a:lnTo>
                    <a:pt x="3037967" y="2367407"/>
                  </a:lnTo>
                  <a:lnTo>
                    <a:pt x="3043301" y="2366137"/>
                  </a:lnTo>
                  <a:lnTo>
                    <a:pt x="3054858" y="2366137"/>
                  </a:lnTo>
                  <a:lnTo>
                    <a:pt x="3060573" y="2368677"/>
                  </a:lnTo>
                  <a:lnTo>
                    <a:pt x="3066288" y="2373757"/>
                  </a:lnTo>
                  <a:lnTo>
                    <a:pt x="3066288" y="2357488"/>
                  </a:lnTo>
                  <a:lnTo>
                    <a:pt x="3065869" y="2357259"/>
                  </a:lnTo>
                  <a:lnTo>
                    <a:pt x="3058795" y="2354707"/>
                  </a:lnTo>
                  <a:lnTo>
                    <a:pt x="3051683" y="2353437"/>
                  </a:lnTo>
                  <a:lnTo>
                    <a:pt x="3044660" y="2353437"/>
                  </a:lnTo>
                  <a:lnTo>
                    <a:pt x="3012440" y="2390267"/>
                  </a:lnTo>
                  <a:lnTo>
                    <a:pt x="3013075" y="2397887"/>
                  </a:lnTo>
                  <a:lnTo>
                    <a:pt x="3015869" y="2404237"/>
                  </a:lnTo>
                  <a:lnTo>
                    <a:pt x="3018536" y="2410587"/>
                  </a:lnTo>
                  <a:lnTo>
                    <a:pt x="3022981" y="2416937"/>
                  </a:lnTo>
                  <a:lnTo>
                    <a:pt x="3029077" y="2423299"/>
                  </a:lnTo>
                  <a:lnTo>
                    <a:pt x="3034919" y="2429649"/>
                  </a:lnTo>
                  <a:lnTo>
                    <a:pt x="3041269" y="2433447"/>
                  </a:lnTo>
                  <a:lnTo>
                    <a:pt x="3054604" y="2438527"/>
                  </a:lnTo>
                  <a:lnTo>
                    <a:pt x="3061462" y="2439797"/>
                  </a:lnTo>
                  <a:lnTo>
                    <a:pt x="3068320" y="2437257"/>
                  </a:lnTo>
                  <a:lnTo>
                    <a:pt x="3075178" y="2435999"/>
                  </a:lnTo>
                  <a:lnTo>
                    <a:pt x="3101086" y="2405507"/>
                  </a:lnTo>
                  <a:lnTo>
                    <a:pt x="3101594" y="2399157"/>
                  </a:lnTo>
                  <a:close/>
                </a:path>
                <a:path w="3179445" h="3421379">
                  <a:moveTo>
                    <a:pt x="3107690" y="2434729"/>
                  </a:moveTo>
                  <a:lnTo>
                    <a:pt x="3106928" y="2432177"/>
                  </a:lnTo>
                  <a:lnTo>
                    <a:pt x="3103372" y="2429649"/>
                  </a:lnTo>
                  <a:lnTo>
                    <a:pt x="3101340" y="2428379"/>
                  </a:lnTo>
                  <a:lnTo>
                    <a:pt x="3096768" y="2428379"/>
                  </a:lnTo>
                  <a:lnTo>
                    <a:pt x="3089656" y="2439797"/>
                  </a:lnTo>
                  <a:lnTo>
                    <a:pt x="3090545" y="2442349"/>
                  </a:lnTo>
                  <a:lnTo>
                    <a:pt x="3093974" y="2446147"/>
                  </a:lnTo>
                  <a:lnTo>
                    <a:pt x="3100578" y="2446147"/>
                  </a:lnTo>
                  <a:lnTo>
                    <a:pt x="3102737" y="2444877"/>
                  </a:lnTo>
                  <a:lnTo>
                    <a:pt x="3104642" y="2443607"/>
                  </a:lnTo>
                  <a:lnTo>
                    <a:pt x="3106547" y="2441079"/>
                  </a:lnTo>
                  <a:lnTo>
                    <a:pt x="3107563" y="2439797"/>
                  </a:lnTo>
                  <a:lnTo>
                    <a:pt x="3107690" y="2434729"/>
                  </a:lnTo>
                  <a:close/>
                </a:path>
                <a:path w="3179445" h="3421379">
                  <a:moveTo>
                    <a:pt x="3179445" y="2333117"/>
                  </a:moveTo>
                  <a:lnTo>
                    <a:pt x="3142615" y="2296287"/>
                  </a:lnTo>
                  <a:lnTo>
                    <a:pt x="3133725" y="2287409"/>
                  </a:lnTo>
                  <a:lnTo>
                    <a:pt x="3126867" y="2283587"/>
                  </a:lnTo>
                  <a:lnTo>
                    <a:pt x="3113151" y="2281059"/>
                  </a:lnTo>
                  <a:lnTo>
                    <a:pt x="3106420" y="2284857"/>
                  </a:lnTo>
                  <a:lnTo>
                    <a:pt x="3094482" y="2296287"/>
                  </a:lnTo>
                  <a:lnTo>
                    <a:pt x="3091053" y="2301367"/>
                  </a:lnTo>
                  <a:lnTo>
                    <a:pt x="3088513" y="2312809"/>
                  </a:lnTo>
                  <a:lnTo>
                    <a:pt x="3088132" y="2317877"/>
                  </a:lnTo>
                  <a:lnTo>
                    <a:pt x="3088767" y="2321687"/>
                  </a:lnTo>
                  <a:lnTo>
                    <a:pt x="3079115" y="2312809"/>
                  </a:lnTo>
                  <a:lnTo>
                    <a:pt x="3069209" y="2322957"/>
                  </a:lnTo>
                  <a:lnTo>
                    <a:pt x="3129280" y="2382659"/>
                  </a:lnTo>
                  <a:lnTo>
                    <a:pt x="3139567" y="2372487"/>
                  </a:lnTo>
                  <a:lnTo>
                    <a:pt x="3097022" y="2330577"/>
                  </a:lnTo>
                  <a:lnTo>
                    <a:pt x="3096514" y="2325509"/>
                  </a:lnTo>
                  <a:lnTo>
                    <a:pt x="3111881" y="2297557"/>
                  </a:lnTo>
                  <a:lnTo>
                    <a:pt x="3114675" y="2297557"/>
                  </a:lnTo>
                  <a:lnTo>
                    <a:pt x="3117596" y="2296287"/>
                  </a:lnTo>
                  <a:lnTo>
                    <a:pt x="3120390" y="2297557"/>
                  </a:lnTo>
                  <a:lnTo>
                    <a:pt x="3126232" y="2300109"/>
                  </a:lnTo>
                  <a:lnTo>
                    <a:pt x="3129026" y="2302637"/>
                  </a:lnTo>
                  <a:lnTo>
                    <a:pt x="3169158" y="2343277"/>
                  </a:lnTo>
                  <a:lnTo>
                    <a:pt x="3179445" y="2333117"/>
                  </a:lnTo>
                  <a:close/>
                </a:path>
              </a:pathLst>
            </a:custGeom>
            <a:solidFill>
              <a:srgbClr val="FFFFFF"/>
            </a:solidFill>
          </p:spPr>
          <p:txBody>
            <a:bodyPr wrap="square" lIns="0" tIns="0" rIns="0" bIns="0" rtlCol="0"/>
            <a:lstStyle/>
            <a:p>
              <a:endParaRPr/>
            </a:p>
          </p:txBody>
        </p:sp>
      </p:grpSp>
      <p:sp>
        <p:nvSpPr>
          <p:cNvPr id="15" name="object 15"/>
          <p:cNvSpPr txBox="1"/>
          <p:nvPr/>
        </p:nvSpPr>
        <p:spPr>
          <a:xfrm>
            <a:off x="8499093" y="2565836"/>
            <a:ext cx="3258820" cy="1122680"/>
          </a:xfrm>
          <a:prstGeom prst="rect">
            <a:avLst/>
          </a:prstGeom>
        </p:spPr>
        <p:txBody>
          <a:bodyPr vert="horz" wrap="square" lIns="0" tIns="114300" rIns="0" bIns="0" rtlCol="0">
            <a:spAutoFit/>
          </a:bodyPr>
          <a:lstStyle/>
          <a:p>
            <a:pPr marL="12700">
              <a:lnSpc>
                <a:spcPct val="100000"/>
              </a:lnSpc>
              <a:spcBef>
                <a:spcPts val="900"/>
              </a:spcBef>
            </a:pPr>
            <a:r>
              <a:rPr sz="1800" b="1" spc="-100" dirty="0">
                <a:solidFill>
                  <a:srgbClr val="5F497A"/>
                </a:solidFill>
                <a:latin typeface="Arial"/>
                <a:cs typeface="Arial"/>
              </a:rPr>
              <a:t>Ban</a:t>
            </a:r>
            <a:r>
              <a:rPr sz="1800" b="1" spc="-120" dirty="0">
                <a:solidFill>
                  <a:srgbClr val="5F497A"/>
                </a:solidFill>
                <a:latin typeface="Arial"/>
                <a:cs typeface="Arial"/>
              </a:rPr>
              <a:t> </a:t>
            </a:r>
            <a:r>
              <a:rPr sz="1800" b="1" spc="-60" dirty="0">
                <a:solidFill>
                  <a:srgbClr val="5F497A"/>
                </a:solidFill>
                <a:latin typeface="Arial"/>
                <a:cs typeface="Arial"/>
              </a:rPr>
              <a:t>hành</a:t>
            </a:r>
            <a:r>
              <a:rPr sz="1800" b="1" spc="-135" dirty="0">
                <a:solidFill>
                  <a:srgbClr val="5F497A"/>
                </a:solidFill>
                <a:latin typeface="Arial"/>
                <a:cs typeface="Arial"/>
              </a:rPr>
              <a:t> </a:t>
            </a:r>
            <a:r>
              <a:rPr sz="1800" b="1" spc="-55" dirty="0">
                <a:solidFill>
                  <a:srgbClr val="5F497A"/>
                </a:solidFill>
                <a:latin typeface="Arial"/>
                <a:cs typeface="Arial"/>
              </a:rPr>
              <a:t>pháp</a:t>
            </a:r>
            <a:r>
              <a:rPr sz="1800" b="1" spc="-140" dirty="0">
                <a:solidFill>
                  <a:srgbClr val="5F497A"/>
                </a:solidFill>
                <a:latin typeface="Arial"/>
                <a:cs typeface="Arial"/>
              </a:rPr>
              <a:t> </a:t>
            </a:r>
            <a:r>
              <a:rPr sz="1800" b="1" dirty="0">
                <a:solidFill>
                  <a:srgbClr val="5F497A"/>
                </a:solidFill>
                <a:latin typeface="Arial"/>
                <a:cs typeface="Arial"/>
              </a:rPr>
              <a:t>luật,</a:t>
            </a:r>
            <a:r>
              <a:rPr sz="1800" b="1" spc="-105" dirty="0">
                <a:solidFill>
                  <a:srgbClr val="5F497A"/>
                </a:solidFill>
                <a:latin typeface="Arial"/>
                <a:cs typeface="Arial"/>
              </a:rPr>
              <a:t> </a:t>
            </a:r>
            <a:r>
              <a:rPr sz="1800" b="1" spc="-60" dirty="0">
                <a:solidFill>
                  <a:srgbClr val="5F497A"/>
                </a:solidFill>
                <a:latin typeface="Arial"/>
                <a:cs typeface="Arial"/>
              </a:rPr>
              <a:t>chính</a:t>
            </a:r>
            <a:r>
              <a:rPr sz="1800" b="1" spc="-114" dirty="0">
                <a:solidFill>
                  <a:srgbClr val="5F497A"/>
                </a:solidFill>
                <a:latin typeface="Arial"/>
                <a:cs typeface="Arial"/>
              </a:rPr>
              <a:t> </a:t>
            </a:r>
            <a:r>
              <a:rPr sz="1800" b="1" spc="-20" dirty="0">
                <a:solidFill>
                  <a:srgbClr val="5F497A"/>
                </a:solidFill>
                <a:latin typeface="Arial"/>
                <a:cs typeface="Arial"/>
              </a:rPr>
              <a:t>sách</a:t>
            </a:r>
            <a:endParaRPr sz="1800">
              <a:latin typeface="Arial"/>
              <a:cs typeface="Arial"/>
            </a:endParaRPr>
          </a:p>
          <a:p>
            <a:pPr marL="12700" marR="2367280">
              <a:lnSpc>
                <a:spcPct val="100000"/>
              </a:lnSpc>
              <a:spcBef>
                <a:spcPts val="630"/>
              </a:spcBef>
            </a:pPr>
            <a:r>
              <a:rPr sz="1400" spc="-95" dirty="0">
                <a:solidFill>
                  <a:srgbClr val="404040"/>
                </a:solidFill>
                <a:latin typeface="Verdana"/>
                <a:cs typeface="Verdana"/>
              </a:rPr>
              <a:t>Pháp</a:t>
            </a:r>
            <a:r>
              <a:rPr sz="1400" spc="-185" dirty="0">
                <a:solidFill>
                  <a:srgbClr val="404040"/>
                </a:solidFill>
                <a:latin typeface="Verdana"/>
                <a:cs typeface="Verdana"/>
              </a:rPr>
              <a:t> </a:t>
            </a:r>
            <a:r>
              <a:rPr sz="1400" spc="-20" dirty="0">
                <a:solidFill>
                  <a:srgbClr val="404040"/>
                </a:solidFill>
                <a:latin typeface="Verdana"/>
                <a:cs typeface="Verdana"/>
              </a:rPr>
              <a:t>luật </a:t>
            </a:r>
            <a:r>
              <a:rPr sz="1400" spc="-100" dirty="0">
                <a:solidFill>
                  <a:srgbClr val="404040"/>
                </a:solidFill>
                <a:latin typeface="Verdana"/>
                <a:cs typeface="Verdana"/>
              </a:rPr>
              <a:t>Chính</a:t>
            </a:r>
            <a:r>
              <a:rPr sz="1400" spc="-145" dirty="0">
                <a:solidFill>
                  <a:srgbClr val="404040"/>
                </a:solidFill>
                <a:latin typeface="Verdana"/>
                <a:cs typeface="Verdana"/>
              </a:rPr>
              <a:t> </a:t>
            </a:r>
            <a:r>
              <a:rPr sz="1400" spc="-65" dirty="0">
                <a:solidFill>
                  <a:srgbClr val="404040"/>
                </a:solidFill>
                <a:latin typeface="Verdana"/>
                <a:cs typeface="Verdana"/>
              </a:rPr>
              <a:t>sách </a:t>
            </a:r>
            <a:r>
              <a:rPr sz="1400" spc="-90" dirty="0">
                <a:solidFill>
                  <a:srgbClr val="404040"/>
                </a:solidFill>
                <a:latin typeface="Verdana"/>
                <a:cs typeface="Verdana"/>
              </a:rPr>
              <a:t>Chế</a:t>
            </a:r>
            <a:r>
              <a:rPr sz="1400" spc="-185" dirty="0">
                <a:solidFill>
                  <a:srgbClr val="404040"/>
                </a:solidFill>
                <a:latin typeface="Verdana"/>
                <a:cs typeface="Verdana"/>
              </a:rPr>
              <a:t> </a:t>
            </a:r>
            <a:r>
              <a:rPr sz="1400" spc="-25" dirty="0">
                <a:solidFill>
                  <a:srgbClr val="404040"/>
                </a:solidFill>
                <a:latin typeface="Verdana"/>
                <a:cs typeface="Verdana"/>
              </a:rPr>
              <a:t>tài</a:t>
            </a:r>
            <a:endParaRPr sz="1400">
              <a:latin typeface="Verdana"/>
              <a:cs typeface="Verdana"/>
            </a:endParaRPr>
          </a:p>
        </p:txBody>
      </p:sp>
      <p:sp>
        <p:nvSpPr>
          <p:cNvPr id="16" name="object 16"/>
          <p:cNvSpPr txBox="1"/>
          <p:nvPr/>
        </p:nvSpPr>
        <p:spPr>
          <a:xfrm>
            <a:off x="8468994" y="4930055"/>
            <a:ext cx="3315335" cy="1229183"/>
          </a:xfrm>
          <a:prstGeom prst="rect">
            <a:avLst/>
          </a:prstGeom>
        </p:spPr>
        <p:txBody>
          <a:bodyPr vert="horz" wrap="square" lIns="0" tIns="140335" rIns="0" bIns="0" rtlCol="0">
            <a:spAutoFit/>
          </a:bodyPr>
          <a:lstStyle/>
          <a:p>
            <a:pPr marL="12700">
              <a:lnSpc>
                <a:spcPct val="100000"/>
              </a:lnSpc>
              <a:spcBef>
                <a:spcPts val="1105"/>
              </a:spcBef>
            </a:pPr>
            <a:r>
              <a:rPr sz="1800" b="1" spc="-110" dirty="0" err="1" smtClean="0">
                <a:solidFill>
                  <a:srgbClr val="FF0000"/>
                </a:solidFill>
                <a:latin typeface="Arial"/>
                <a:cs typeface="Arial"/>
              </a:rPr>
              <a:t>Thực</a:t>
            </a:r>
            <a:r>
              <a:rPr lang="en-SG" sz="1800" b="1" spc="-110" dirty="0" smtClean="0">
                <a:solidFill>
                  <a:srgbClr val="FF0000"/>
                </a:solidFill>
                <a:latin typeface="Arial"/>
                <a:cs typeface="Arial"/>
              </a:rPr>
              <a:t> </a:t>
            </a:r>
            <a:r>
              <a:rPr lang="en-SG" sz="1800" b="1" spc="-110" dirty="0" err="1" smtClean="0">
                <a:solidFill>
                  <a:srgbClr val="FF0000"/>
                </a:solidFill>
                <a:latin typeface="Arial"/>
                <a:cs typeface="Arial"/>
              </a:rPr>
              <a:t>thi</a:t>
            </a:r>
            <a:r>
              <a:rPr lang="en-SG" sz="1800" b="1" spc="-110" dirty="0" smtClean="0">
                <a:solidFill>
                  <a:srgbClr val="FF0000"/>
                </a:solidFill>
                <a:latin typeface="Arial"/>
                <a:cs typeface="Arial"/>
              </a:rPr>
              <a:t> </a:t>
            </a:r>
            <a:r>
              <a:rPr sz="1800" b="1" spc="-55" dirty="0" err="1" smtClean="0">
                <a:solidFill>
                  <a:srgbClr val="FF0000"/>
                </a:solidFill>
                <a:latin typeface="Arial"/>
                <a:cs typeface="Arial"/>
              </a:rPr>
              <a:t>pháp</a:t>
            </a:r>
            <a:r>
              <a:rPr sz="1800" b="1" spc="-135" dirty="0" smtClean="0">
                <a:solidFill>
                  <a:srgbClr val="FF0000"/>
                </a:solidFill>
                <a:latin typeface="Arial"/>
                <a:cs typeface="Arial"/>
              </a:rPr>
              <a:t> </a:t>
            </a:r>
            <a:r>
              <a:rPr sz="1800" b="1" dirty="0" err="1">
                <a:solidFill>
                  <a:srgbClr val="FF0000"/>
                </a:solidFill>
                <a:latin typeface="Arial"/>
                <a:cs typeface="Arial"/>
              </a:rPr>
              <a:t>luật</a:t>
            </a:r>
            <a:r>
              <a:rPr sz="1800" b="1" dirty="0" smtClean="0">
                <a:solidFill>
                  <a:srgbClr val="FF0000"/>
                </a:solidFill>
                <a:latin typeface="Arial"/>
                <a:cs typeface="Arial"/>
              </a:rPr>
              <a:t>,</a:t>
            </a:r>
            <a:r>
              <a:rPr lang="en-SG" sz="1800" b="1" dirty="0" smtClean="0">
                <a:solidFill>
                  <a:srgbClr val="FF0000"/>
                </a:solidFill>
                <a:latin typeface="Arial"/>
                <a:cs typeface="Arial"/>
              </a:rPr>
              <a:t> </a:t>
            </a:r>
            <a:r>
              <a:rPr lang="en-SG" sz="1800" b="1" dirty="0" err="1" smtClean="0">
                <a:solidFill>
                  <a:srgbClr val="FF0000"/>
                </a:solidFill>
                <a:latin typeface="Arial"/>
                <a:cs typeface="Arial"/>
              </a:rPr>
              <a:t>thực</a:t>
            </a:r>
            <a:r>
              <a:rPr lang="en-SG" sz="1800" b="1" dirty="0" smtClean="0">
                <a:solidFill>
                  <a:srgbClr val="FF0000"/>
                </a:solidFill>
                <a:latin typeface="Arial"/>
                <a:cs typeface="Arial"/>
              </a:rPr>
              <a:t> </a:t>
            </a:r>
            <a:r>
              <a:rPr lang="en-SG" sz="1800" b="1" dirty="0" err="1" smtClean="0">
                <a:solidFill>
                  <a:srgbClr val="FF0000"/>
                </a:solidFill>
                <a:latin typeface="Arial"/>
                <a:cs typeface="Arial"/>
              </a:rPr>
              <a:t>hiện</a:t>
            </a:r>
            <a:r>
              <a:rPr sz="1800" b="1" spc="-100" dirty="0" smtClean="0">
                <a:solidFill>
                  <a:srgbClr val="FF0000"/>
                </a:solidFill>
                <a:latin typeface="Arial"/>
                <a:cs typeface="Arial"/>
              </a:rPr>
              <a:t> </a:t>
            </a:r>
            <a:r>
              <a:rPr sz="1800" b="1" spc="-60" dirty="0">
                <a:solidFill>
                  <a:srgbClr val="FF0000"/>
                </a:solidFill>
                <a:latin typeface="Arial"/>
                <a:cs typeface="Arial"/>
              </a:rPr>
              <a:t>chính</a:t>
            </a:r>
            <a:r>
              <a:rPr sz="1800" b="1" spc="-120" dirty="0">
                <a:solidFill>
                  <a:srgbClr val="FF0000"/>
                </a:solidFill>
                <a:latin typeface="Arial"/>
                <a:cs typeface="Arial"/>
              </a:rPr>
              <a:t> </a:t>
            </a:r>
            <a:r>
              <a:rPr sz="1800" b="1" spc="-20" dirty="0">
                <a:solidFill>
                  <a:srgbClr val="FF0000"/>
                </a:solidFill>
                <a:latin typeface="Arial"/>
                <a:cs typeface="Arial"/>
              </a:rPr>
              <a:t>sách</a:t>
            </a:r>
            <a:endParaRPr sz="1800" dirty="0">
              <a:latin typeface="Arial"/>
              <a:cs typeface="Arial"/>
            </a:endParaRPr>
          </a:p>
          <a:p>
            <a:pPr marL="53340" marR="1010285">
              <a:lnSpc>
                <a:spcPct val="100000"/>
              </a:lnSpc>
              <a:spcBef>
                <a:spcPts val="790"/>
              </a:spcBef>
            </a:pPr>
            <a:r>
              <a:rPr sz="1400" spc="-125" dirty="0">
                <a:solidFill>
                  <a:srgbClr val="404040"/>
                </a:solidFill>
                <a:latin typeface="Verdana"/>
                <a:cs typeface="Verdana"/>
              </a:rPr>
              <a:t>Áp</a:t>
            </a:r>
            <a:r>
              <a:rPr sz="1400" spc="-195" dirty="0">
                <a:solidFill>
                  <a:srgbClr val="404040"/>
                </a:solidFill>
                <a:latin typeface="Verdana"/>
                <a:cs typeface="Verdana"/>
              </a:rPr>
              <a:t> </a:t>
            </a:r>
            <a:r>
              <a:rPr sz="1400" spc="-140" dirty="0">
                <a:solidFill>
                  <a:srgbClr val="404040"/>
                </a:solidFill>
                <a:latin typeface="Verdana"/>
                <a:cs typeface="Verdana"/>
              </a:rPr>
              <a:t>dụng</a:t>
            </a:r>
            <a:r>
              <a:rPr sz="1400" spc="-175" dirty="0">
                <a:solidFill>
                  <a:srgbClr val="404040"/>
                </a:solidFill>
                <a:latin typeface="Verdana"/>
                <a:cs typeface="Verdana"/>
              </a:rPr>
              <a:t> </a:t>
            </a:r>
            <a:r>
              <a:rPr sz="1400" spc="-140" dirty="0">
                <a:solidFill>
                  <a:srgbClr val="404040"/>
                </a:solidFill>
                <a:latin typeface="Verdana"/>
                <a:cs typeface="Verdana"/>
              </a:rPr>
              <a:t>quy</a:t>
            </a:r>
            <a:r>
              <a:rPr sz="1400" spc="-170" dirty="0">
                <a:solidFill>
                  <a:srgbClr val="404040"/>
                </a:solidFill>
                <a:latin typeface="Verdana"/>
                <a:cs typeface="Verdana"/>
              </a:rPr>
              <a:t> </a:t>
            </a:r>
            <a:r>
              <a:rPr sz="1400" spc="-110" dirty="0">
                <a:solidFill>
                  <a:srgbClr val="404040"/>
                </a:solidFill>
                <a:latin typeface="Verdana"/>
                <a:cs typeface="Verdana"/>
              </a:rPr>
              <a:t>định</a:t>
            </a:r>
            <a:r>
              <a:rPr sz="1400" spc="-175" dirty="0">
                <a:solidFill>
                  <a:srgbClr val="404040"/>
                </a:solidFill>
                <a:latin typeface="Verdana"/>
                <a:cs typeface="Verdana"/>
              </a:rPr>
              <a:t> </a:t>
            </a:r>
            <a:r>
              <a:rPr sz="1400" spc="-110" dirty="0">
                <a:solidFill>
                  <a:srgbClr val="404040"/>
                </a:solidFill>
                <a:latin typeface="Verdana"/>
                <a:cs typeface="Verdana"/>
              </a:rPr>
              <a:t>pháp</a:t>
            </a:r>
            <a:r>
              <a:rPr sz="1400" spc="-180" dirty="0">
                <a:solidFill>
                  <a:srgbClr val="404040"/>
                </a:solidFill>
                <a:latin typeface="Verdana"/>
                <a:cs typeface="Verdana"/>
              </a:rPr>
              <a:t> </a:t>
            </a:r>
            <a:r>
              <a:rPr sz="1400" spc="-20" dirty="0">
                <a:solidFill>
                  <a:srgbClr val="404040"/>
                </a:solidFill>
                <a:latin typeface="Verdana"/>
                <a:cs typeface="Verdana"/>
              </a:rPr>
              <a:t>luật </a:t>
            </a:r>
            <a:r>
              <a:rPr sz="1400" spc="-125" dirty="0">
                <a:solidFill>
                  <a:srgbClr val="404040"/>
                </a:solidFill>
                <a:latin typeface="Verdana"/>
                <a:cs typeface="Verdana"/>
              </a:rPr>
              <a:t>Áp</a:t>
            </a:r>
            <a:r>
              <a:rPr sz="1400" spc="-195" dirty="0">
                <a:solidFill>
                  <a:srgbClr val="404040"/>
                </a:solidFill>
                <a:latin typeface="Verdana"/>
                <a:cs typeface="Verdana"/>
              </a:rPr>
              <a:t> </a:t>
            </a:r>
            <a:r>
              <a:rPr sz="1400" spc="-140" dirty="0">
                <a:solidFill>
                  <a:srgbClr val="404040"/>
                </a:solidFill>
                <a:latin typeface="Verdana"/>
                <a:cs typeface="Verdana"/>
              </a:rPr>
              <a:t>dụng</a:t>
            </a:r>
            <a:r>
              <a:rPr sz="1400" spc="-180" dirty="0">
                <a:solidFill>
                  <a:srgbClr val="404040"/>
                </a:solidFill>
                <a:latin typeface="Verdana"/>
                <a:cs typeface="Verdana"/>
              </a:rPr>
              <a:t> </a:t>
            </a:r>
            <a:r>
              <a:rPr sz="1400" spc="-105" dirty="0">
                <a:solidFill>
                  <a:srgbClr val="404040"/>
                </a:solidFill>
                <a:latin typeface="Verdana"/>
                <a:cs typeface="Verdana"/>
              </a:rPr>
              <a:t>ưu</a:t>
            </a:r>
            <a:r>
              <a:rPr sz="1400" spc="-170" dirty="0">
                <a:solidFill>
                  <a:srgbClr val="404040"/>
                </a:solidFill>
                <a:latin typeface="Verdana"/>
                <a:cs typeface="Verdana"/>
              </a:rPr>
              <a:t> </a:t>
            </a:r>
            <a:r>
              <a:rPr sz="1400" spc="-95" dirty="0">
                <a:solidFill>
                  <a:srgbClr val="404040"/>
                </a:solidFill>
                <a:latin typeface="Verdana"/>
                <a:cs typeface="Verdana"/>
              </a:rPr>
              <a:t>đãi,</a:t>
            </a:r>
            <a:r>
              <a:rPr sz="1400" spc="-190" dirty="0">
                <a:solidFill>
                  <a:srgbClr val="404040"/>
                </a:solidFill>
                <a:latin typeface="Verdana"/>
                <a:cs typeface="Verdana"/>
              </a:rPr>
              <a:t> </a:t>
            </a:r>
            <a:r>
              <a:rPr sz="1400" spc="-140" dirty="0">
                <a:solidFill>
                  <a:srgbClr val="404040"/>
                </a:solidFill>
                <a:latin typeface="Verdana"/>
                <a:cs typeface="Verdana"/>
              </a:rPr>
              <a:t>khuyến</a:t>
            </a:r>
            <a:r>
              <a:rPr sz="1400" spc="-165" dirty="0">
                <a:solidFill>
                  <a:srgbClr val="404040"/>
                </a:solidFill>
                <a:latin typeface="Verdana"/>
                <a:cs typeface="Verdana"/>
              </a:rPr>
              <a:t> </a:t>
            </a:r>
            <a:r>
              <a:rPr sz="1400" spc="-70" dirty="0">
                <a:solidFill>
                  <a:srgbClr val="404040"/>
                </a:solidFill>
                <a:latin typeface="Verdana"/>
                <a:cs typeface="Verdana"/>
              </a:rPr>
              <a:t>khích</a:t>
            </a:r>
            <a:endParaRPr sz="1400" dirty="0">
              <a:latin typeface="Verdana"/>
              <a:cs typeface="Verdana"/>
            </a:endParaRPr>
          </a:p>
        </p:txBody>
      </p:sp>
      <p:sp>
        <p:nvSpPr>
          <p:cNvPr id="17" name="object 17"/>
          <p:cNvSpPr txBox="1"/>
          <p:nvPr/>
        </p:nvSpPr>
        <p:spPr>
          <a:xfrm>
            <a:off x="1655826" y="2591813"/>
            <a:ext cx="2007235" cy="1289685"/>
          </a:xfrm>
          <a:prstGeom prst="rect">
            <a:avLst/>
          </a:prstGeom>
        </p:spPr>
        <p:txBody>
          <a:bodyPr vert="horz" wrap="square" lIns="0" tIns="88900" rIns="0" bIns="0" rtlCol="0">
            <a:spAutoFit/>
          </a:bodyPr>
          <a:lstStyle/>
          <a:p>
            <a:pPr marL="12700">
              <a:lnSpc>
                <a:spcPct val="100000"/>
              </a:lnSpc>
              <a:spcBef>
                <a:spcPts val="700"/>
              </a:spcBef>
            </a:pPr>
            <a:r>
              <a:rPr sz="1800" b="1" spc="-60" dirty="0">
                <a:solidFill>
                  <a:srgbClr val="938953"/>
                </a:solidFill>
                <a:latin typeface="Arial"/>
                <a:cs typeface="Arial"/>
              </a:rPr>
              <a:t>Nghiên</a:t>
            </a:r>
            <a:r>
              <a:rPr sz="1800" b="1" spc="-135" dirty="0">
                <a:solidFill>
                  <a:srgbClr val="938953"/>
                </a:solidFill>
                <a:latin typeface="Arial"/>
                <a:cs typeface="Arial"/>
              </a:rPr>
              <a:t> </a:t>
            </a:r>
            <a:r>
              <a:rPr sz="1800" b="1" spc="-75" dirty="0">
                <a:solidFill>
                  <a:srgbClr val="938953"/>
                </a:solidFill>
                <a:latin typeface="Arial"/>
                <a:cs typeface="Arial"/>
              </a:rPr>
              <a:t>cứu</a:t>
            </a:r>
            <a:r>
              <a:rPr sz="1800" b="1" spc="-125" dirty="0">
                <a:solidFill>
                  <a:srgbClr val="938953"/>
                </a:solidFill>
                <a:latin typeface="Arial"/>
                <a:cs typeface="Arial"/>
              </a:rPr>
              <a:t> </a:t>
            </a:r>
            <a:r>
              <a:rPr sz="1800" b="1" spc="-40" dirty="0">
                <a:solidFill>
                  <a:srgbClr val="938953"/>
                </a:solidFill>
                <a:latin typeface="Arial"/>
                <a:cs typeface="Arial"/>
              </a:rPr>
              <a:t>thực</a:t>
            </a:r>
            <a:r>
              <a:rPr sz="1800" b="1" spc="-130" dirty="0">
                <a:solidFill>
                  <a:srgbClr val="938953"/>
                </a:solidFill>
                <a:latin typeface="Arial"/>
                <a:cs typeface="Arial"/>
              </a:rPr>
              <a:t> </a:t>
            </a:r>
            <a:r>
              <a:rPr sz="1800" b="1" spc="-25" dirty="0">
                <a:solidFill>
                  <a:srgbClr val="938953"/>
                </a:solidFill>
                <a:latin typeface="Arial"/>
                <a:cs typeface="Arial"/>
              </a:rPr>
              <a:t>tế</a:t>
            </a:r>
            <a:endParaRPr sz="1800" dirty="0">
              <a:latin typeface="Arial"/>
              <a:cs typeface="Arial"/>
            </a:endParaRPr>
          </a:p>
          <a:p>
            <a:pPr marL="170815" marR="6350" indent="478155" algn="r">
              <a:lnSpc>
                <a:spcPct val="100000"/>
              </a:lnSpc>
              <a:spcBef>
                <a:spcPts val="470"/>
              </a:spcBef>
            </a:pPr>
            <a:r>
              <a:rPr sz="1400" spc="-105" dirty="0">
                <a:solidFill>
                  <a:srgbClr val="404040"/>
                </a:solidFill>
                <a:latin typeface="Verdana"/>
                <a:cs typeface="Verdana"/>
              </a:rPr>
              <a:t>Điều</a:t>
            </a:r>
            <a:r>
              <a:rPr sz="1400" spc="-180" dirty="0">
                <a:solidFill>
                  <a:srgbClr val="404040"/>
                </a:solidFill>
                <a:latin typeface="Verdana"/>
                <a:cs typeface="Verdana"/>
              </a:rPr>
              <a:t> </a:t>
            </a:r>
            <a:r>
              <a:rPr sz="1400" spc="-130" dirty="0">
                <a:solidFill>
                  <a:srgbClr val="404040"/>
                </a:solidFill>
                <a:latin typeface="Verdana"/>
                <a:cs typeface="Verdana"/>
              </a:rPr>
              <a:t>tra,</a:t>
            </a:r>
            <a:r>
              <a:rPr sz="1400" spc="-180" dirty="0">
                <a:solidFill>
                  <a:srgbClr val="404040"/>
                </a:solidFill>
                <a:latin typeface="Verdana"/>
                <a:cs typeface="Verdana"/>
              </a:rPr>
              <a:t> </a:t>
            </a:r>
            <a:r>
              <a:rPr sz="1400" spc="-120" dirty="0">
                <a:solidFill>
                  <a:srgbClr val="404040"/>
                </a:solidFill>
                <a:latin typeface="Verdana"/>
                <a:cs typeface="Verdana"/>
              </a:rPr>
              <a:t>khảo</a:t>
            </a:r>
            <a:r>
              <a:rPr sz="1400" spc="-160" dirty="0">
                <a:solidFill>
                  <a:srgbClr val="404040"/>
                </a:solidFill>
                <a:latin typeface="Verdana"/>
                <a:cs typeface="Verdana"/>
              </a:rPr>
              <a:t> </a:t>
            </a:r>
            <a:r>
              <a:rPr sz="1400" spc="-70" dirty="0">
                <a:solidFill>
                  <a:srgbClr val="404040"/>
                </a:solidFill>
                <a:latin typeface="Verdana"/>
                <a:cs typeface="Verdana"/>
              </a:rPr>
              <a:t>sát </a:t>
            </a:r>
            <a:r>
              <a:rPr sz="1400" spc="-120" dirty="0">
                <a:solidFill>
                  <a:srgbClr val="404040"/>
                </a:solidFill>
                <a:latin typeface="Verdana"/>
                <a:cs typeface="Verdana"/>
              </a:rPr>
              <a:t>Tiếp</a:t>
            </a:r>
            <a:r>
              <a:rPr sz="1400" spc="-185" dirty="0">
                <a:solidFill>
                  <a:srgbClr val="404040"/>
                </a:solidFill>
                <a:latin typeface="Verdana"/>
                <a:cs typeface="Verdana"/>
              </a:rPr>
              <a:t> </a:t>
            </a:r>
            <a:r>
              <a:rPr sz="1400" spc="-125" dirty="0">
                <a:solidFill>
                  <a:srgbClr val="404040"/>
                </a:solidFill>
                <a:latin typeface="Verdana"/>
                <a:cs typeface="Verdana"/>
              </a:rPr>
              <a:t>nhận</a:t>
            </a:r>
            <a:r>
              <a:rPr sz="1400" spc="-150" dirty="0">
                <a:solidFill>
                  <a:srgbClr val="404040"/>
                </a:solidFill>
                <a:latin typeface="Verdana"/>
                <a:cs typeface="Verdana"/>
              </a:rPr>
              <a:t> </a:t>
            </a:r>
            <a:r>
              <a:rPr sz="1400" spc="-204" dirty="0">
                <a:solidFill>
                  <a:srgbClr val="404040"/>
                </a:solidFill>
                <a:latin typeface="Verdana"/>
                <a:cs typeface="Verdana"/>
              </a:rPr>
              <a:t>ý</a:t>
            </a:r>
            <a:r>
              <a:rPr sz="1400" spc="-180" dirty="0">
                <a:solidFill>
                  <a:srgbClr val="404040"/>
                </a:solidFill>
                <a:latin typeface="Verdana"/>
                <a:cs typeface="Verdana"/>
              </a:rPr>
              <a:t> </a:t>
            </a:r>
            <a:r>
              <a:rPr sz="1400" spc="-114" dirty="0">
                <a:solidFill>
                  <a:srgbClr val="404040"/>
                </a:solidFill>
                <a:latin typeface="Verdana"/>
                <a:cs typeface="Verdana"/>
              </a:rPr>
              <a:t>kiến</a:t>
            </a:r>
            <a:r>
              <a:rPr sz="1400" spc="-190" dirty="0">
                <a:solidFill>
                  <a:srgbClr val="404040"/>
                </a:solidFill>
                <a:latin typeface="Verdana"/>
                <a:cs typeface="Verdana"/>
              </a:rPr>
              <a:t> </a:t>
            </a:r>
            <a:r>
              <a:rPr sz="1400" spc="-105" dirty="0">
                <a:solidFill>
                  <a:srgbClr val="404040"/>
                </a:solidFill>
                <a:latin typeface="Verdana"/>
                <a:cs typeface="Verdana"/>
              </a:rPr>
              <a:t>đề</a:t>
            </a:r>
            <a:r>
              <a:rPr sz="1400" spc="-185" dirty="0">
                <a:solidFill>
                  <a:srgbClr val="404040"/>
                </a:solidFill>
                <a:latin typeface="Verdana"/>
                <a:cs typeface="Verdana"/>
              </a:rPr>
              <a:t> </a:t>
            </a:r>
            <a:r>
              <a:rPr sz="1400" spc="-114" dirty="0">
                <a:solidFill>
                  <a:srgbClr val="404040"/>
                </a:solidFill>
                <a:latin typeface="Verdana"/>
                <a:cs typeface="Verdana"/>
              </a:rPr>
              <a:t>xuất </a:t>
            </a:r>
            <a:r>
              <a:rPr sz="1400" spc="-135" dirty="0">
                <a:solidFill>
                  <a:srgbClr val="404040"/>
                </a:solidFill>
                <a:latin typeface="Verdana"/>
                <a:cs typeface="Verdana"/>
              </a:rPr>
              <a:t>Kinh</a:t>
            </a:r>
            <a:r>
              <a:rPr sz="1400" spc="-155" dirty="0">
                <a:solidFill>
                  <a:srgbClr val="404040"/>
                </a:solidFill>
                <a:latin typeface="Verdana"/>
                <a:cs typeface="Verdana"/>
              </a:rPr>
              <a:t> </a:t>
            </a:r>
            <a:r>
              <a:rPr sz="1400" spc="-140" dirty="0">
                <a:solidFill>
                  <a:srgbClr val="404040"/>
                </a:solidFill>
                <a:latin typeface="Verdana"/>
                <a:cs typeface="Verdana"/>
              </a:rPr>
              <a:t>nghiệm</a:t>
            </a:r>
            <a:r>
              <a:rPr sz="1400" spc="-165" dirty="0">
                <a:solidFill>
                  <a:srgbClr val="404040"/>
                </a:solidFill>
                <a:latin typeface="Verdana"/>
                <a:cs typeface="Verdana"/>
              </a:rPr>
              <a:t> </a:t>
            </a:r>
            <a:r>
              <a:rPr sz="1400" spc="-45" dirty="0">
                <a:solidFill>
                  <a:srgbClr val="404040"/>
                </a:solidFill>
                <a:latin typeface="Verdana"/>
                <a:cs typeface="Verdana"/>
              </a:rPr>
              <a:t>các</a:t>
            </a:r>
            <a:r>
              <a:rPr sz="1400" spc="-150" dirty="0">
                <a:solidFill>
                  <a:srgbClr val="404040"/>
                </a:solidFill>
                <a:latin typeface="Verdana"/>
                <a:cs typeface="Verdana"/>
              </a:rPr>
              <a:t> </a:t>
            </a:r>
            <a:r>
              <a:rPr sz="1400" spc="-20" dirty="0">
                <a:solidFill>
                  <a:srgbClr val="404040"/>
                </a:solidFill>
                <a:latin typeface="Verdana"/>
                <a:cs typeface="Verdana"/>
              </a:rPr>
              <a:t>nước</a:t>
            </a:r>
            <a:endParaRPr sz="1400" dirty="0">
              <a:latin typeface="Verdana"/>
              <a:cs typeface="Verdana"/>
            </a:endParaRPr>
          </a:p>
          <a:p>
            <a:pPr marR="5715" algn="r">
              <a:lnSpc>
                <a:spcPct val="100000"/>
              </a:lnSpc>
            </a:pPr>
            <a:r>
              <a:rPr sz="1400" spc="-145" dirty="0">
                <a:solidFill>
                  <a:srgbClr val="404040"/>
                </a:solidFill>
                <a:latin typeface="Verdana"/>
                <a:cs typeface="Verdana"/>
              </a:rPr>
              <a:t>Đàm</a:t>
            </a:r>
            <a:r>
              <a:rPr sz="1400" spc="-180" dirty="0">
                <a:solidFill>
                  <a:srgbClr val="404040"/>
                </a:solidFill>
                <a:latin typeface="Verdana"/>
                <a:cs typeface="Verdana"/>
              </a:rPr>
              <a:t> </a:t>
            </a:r>
            <a:r>
              <a:rPr sz="1400" spc="-20" dirty="0">
                <a:solidFill>
                  <a:srgbClr val="404040"/>
                </a:solidFill>
                <a:latin typeface="Verdana"/>
                <a:cs typeface="Verdana"/>
              </a:rPr>
              <a:t>phán</a:t>
            </a:r>
            <a:endParaRPr sz="1400" dirty="0">
              <a:latin typeface="Verdana"/>
              <a:cs typeface="Verdana"/>
            </a:endParaRPr>
          </a:p>
        </p:txBody>
      </p:sp>
      <p:sp>
        <p:nvSpPr>
          <p:cNvPr id="18" name="object 18"/>
          <p:cNvSpPr txBox="1"/>
          <p:nvPr/>
        </p:nvSpPr>
        <p:spPr>
          <a:xfrm>
            <a:off x="1709166" y="4912080"/>
            <a:ext cx="1951355" cy="1413510"/>
          </a:xfrm>
          <a:prstGeom prst="rect">
            <a:avLst/>
          </a:prstGeom>
        </p:spPr>
        <p:txBody>
          <a:bodyPr vert="horz" wrap="square" lIns="0" tIns="158115" rIns="0" bIns="0" rtlCol="0">
            <a:spAutoFit/>
          </a:bodyPr>
          <a:lstStyle/>
          <a:p>
            <a:pPr marL="12700">
              <a:lnSpc>
                <a:spcPct val="100000"/>
              </a:lnSpc>
              <a:spcBef>
                <a:spcPts val="1245"/>
              </a:spcBef>
            </a:pPr>
            <a:r>
              <a:rPr sz="1800" b="1" spc="-85" dirty="0">
                <a:solidFill>
                  <a:srgbClr val="0A5F88"/>
                </a:solidFill>
                <a:latin typeface="Arial"/>
                <a:cs typeface="Arial"/>
              </a:rPr>
              <a:t>Thanh</a:t>
            </a:r>
            <a:r>
              <a:rPr sz="1800" b="1" spc="-145" dirty="0">
                <a:solidFill>
                  <a:srgbClr val="0A5F88"/>
                </a:solidFill>
                <a:latin typeface="Arial"/>
                <a:cs typeface="Arial"/>
              </a:rPr>
              <a:t> </a:t>
            </a:r>
            <a:r>
              <a:rPr sz="1800" b="1" spc="-10" dirty="0">
                <a:solidFill>
                  <a:srgbClr val="0A5F88"/>
                </a:solidFill>
                <a:latin typeface="Arial"/>
                <a:cs typeface="Arial"/>
              </a:rPr>
              <a:t>tra,</a:t>
            </a:r>
            <a:r>
              <a:rPr sz="1800" b="1" spc="-130" dirty="0">
                <a:solidFill>
                  <a:srgbClr val="0A5F88"/>
                </a:solidFill>
                <a:latin typeface="Arial"/>
                <a:cs typeface="Arial"/>
              </a:rPr>
              <a:t> </a:t>
            </a:r>
            <a:r>
              <a:rPr sz="1800" b="1" spc="-30" dirty="0">
                <a:solidFill>
                  <a:srgbClr val="0A5F88"/>
                </a:solidFill>
                <a:latin typeface="Arial"/>
                <a:cs typeface="Arial"/>
              </a:rPr>
              <a:t>kiểm</a:t>
            </a:r>
            <a:r>
              <a:rPr sz="1800" b="1" spc="-100" dirty="0">
                <a:solidFill>
                  <a:srgbClr val="0A5F88"/>
                </a:solidFill>
                <a:latin typeface="Arial"/>
                <a:cs typeface="Arial"/>
              </a:rPr>
              <a:t> </a:t>
            </a:r>
            <a:r>
              <a:rPr sz="1800" b="1" spc="-25" dirty="0">
                <a:solidFill>
                  <a:srgbClr val="0A5F88"/>
                </a:solidFill>
                <a:latin typeface="Arial"/>
                <a:cs typeface="Arial"/>
              </a:rPr>
              <a:t>tra</a:t>
            </a:r>
            <a:endParaRPr sz="1800">
              <a:latin typeface="Arial"/>
              <a:cs typeface="Arial"/>
            </a:endParaRPr>
          </a:p>
          <a:p>
            <a:pPr marL="246379" algn="just">
              <a:lnSpc>
                <a:spcPct val="100000"/>
              </a:lnSpc>
              <a:spcBef>
                <a:spcPts val="900"/>
              </a:spcBef>
            </a:pPr>
            <a:r>
              <a:rPr sz="1400" spc="-145" dirty="0">
                <a:solidFill>
                  <a:srgbClr val="404040"/>
                </a:solidFill>
                <a:latin typeface="Verdana"/>
                <a:cs typeface="Verdana"/>
              </a:rPr>
              <a:t>Tìm</a:t>
            </a:r>
            <a:r>
              <a:rPr sz="1400" spc="-175" dirty="0">
                <a:solidFill>
                  <a:srgbClr val="404040"/>
                </a:solidFill>
                <a:latin typeface="Verdana"/>
                <a:cs typeface="Verdana"/>
              </a:rPr>
              <a:t> </a:t>
            </a:r>
            <a:r>
              <a:rPr sz="1400" spc="-105" dirty="0">
                <a:solidFill>
                  <a:srgbClr val="404040"/>
                </a:solidFill>
                <a:latin typeface="Verdana"/>
                <a:cs typeface="Verdana"/>
              </a:rPr>
              <a:t>hiểu</a:t>
            </a:r>
            <a:r>
              <a:rPr sz="1400" spc="-170" dirty="0">
                <a:solidFill>
                  <a:srgbClr val="404040"/>
                </a:solidFill>
                <a:latin typeface="Verdana"/>
                <a:cs typeface="Verdana"/>
              </a:rPr>
              <a:t> </a:t>
            </a:r>
            <a:r>
              <a:rPr sz="1400" spc="-150" dirty="0">
                <a:solidFill>
                  <a:srgbClr val="404040"/>
                </a:solidFill>
                <a:latin typeface="Verdana"/>
                <a:cs typeface="Verdana"/>
              </a:rPr>
              <a:t>nguyên</a:t>
            </a:r>
            <a:r>
              <a:rPr sz="1400" spc="-170" dirty="0">
                <a:solidFill>
                  <a:srgbClr val="404040"/>
                </a:solidFill>
                <a:latin typeface="Verdana"/>
                <a:cs typeface="Verdana"/>
              </a:rPr>
              <a:t> </a:t>
            </a:r>
            <a:r>
              <a:rPr sz="1400" spc="-40" dirty="0">
                <a:solidFill>
                  <a:srgbClr val="404040"/>
                </a:solidFill>
                <a:latin typeface="Verdana"/>
                <a:cs typeface="Verdana"/>
              </a:rPr>
              <a:t>nhân</a:t>
            </a:r>
            <a:endParaRPr sz="1400">
              <a:latin typeface="Verdana"/>
              <a:cs typeface="Verdana"/>
            </a:endParaRPr>
          </a:p>
          <a:p>
            <a:pPr marL="673100" marR="25400" indent="191770" algn="just">
              <a:lnSpc>
                <a:spcPct val="100000"/>
              </a:lnSpc>
            </a:pPr>
            <a:r>
              <a:rPr sz="1400" spc="-225" dirty="0">
                <a:solidFill>
                  <a:srgbClr val="404040"/>
                </a:solidFill>
                <a:latin typeface="Verdana"/>
                <a:cs typeface="Verdana"/>
              </a:rPr>
              <a:t>Rút</a:t>
            </a:r>
            <a:r>
              <a:rPr sz="1400" spc="100" dirty="0">
                <a:solidFill>
                  <a:srgbClr val="404040"/>
                </a:solidFill>
                <a:latin typeface="Verdana"/>
                <a:cs typeface="Verdana"/>
              </a:rPr>
              <a:t> </a:t>
            </a:r>
            <a:r>
              <a:rPr sz="1400" spc="-355" dirty="0">
                <a:solidFill>
                  <a:srgbClr val="404040"/>
                </a:solidFill>
                <a:latin typeface="Verdana"/>
                <a:cs typeface="Verdana"/>
              </a:rPr>
              <a:t>ra</a:t>
            </a:r>
            <a:r>
              <a:rPr sz="1400" spc="235" dirty="0">
                <a:solidFill>
                  <a:srgbClr val="404040"/>
                </a:solidFill>
                <a:latin typeface="Verdana"/>
                <a:cs typeface="Verdana"/>
              </a:rPr>
              <a:t> </a:t>
            </a:r>
            <a:r>
              <a:rPr sz="1400" spc="-170" dirty="0">
                <a:solidFill>
                  <a:srgbClr val="404040"/>
                </a:solidFill>
                <a:latin typeface="Verdana"/>
                <a:cs typeface="Verdana"/>
              </a:rPr>
              <a:t>bài</a:t>
            </a:r>
            <a:r>
              <a:rPr sz="1400" spc="80" dirty="0">
                <a:solidFill>
                  <a:srgbClr val="404040"/>
                </a:solidFill>
                <a:latin typeface="Verdana"/>
                <a:cs typeface="Verdana"/>
              </a:rPr>
              <a:t> </a:t>
            </a:r>
            <a:r>
              <a:rPr sz="1400" spc="-55" dirty="0">
                <a:solidFill>
                  <a:srgbClr val="404040"/>
                </a:solidFill>
                <a:latin typeface="Verdana"/>
                <a:cs typeface="Verdana"/>
              </a:rPr>
              <a:t>học </a:t>
            </a:r>
            <a:r>
              <a:rPr sz="1400" spc="-385" dirty="0">
                <a:solidFill>
                  <a:srgbClr val="404040"/>
                </a:solidFill>
                <a:latin typeface="Verdana"/>
                <a:cs typeface="Verdana"/>
              </a:rPr>
              <a:t>Xử</a:t>
            </a:r>
            <a:r>
              <a:rPr sz="1400" spc="260" dirty="0">
                <a:solidFill>
                  <a:srgbClr val="404040"/>
                </a:solidFill>
                <a:latin typeface="Verdana"/>
                <a:cs typeface="Verdana"/>
              </a:rPr>
              <a:t> </a:t>
            </a:r>
            <a:r>
              <a:rPr sz="1400" spc="-275" dirty="0">
                <a:solidFill>
                  <a:srgbClr val="404040"/>
                </a:solidFill>
                <a:latin typeface="Verdana"/>
                <a:cs typeface="Verdana"/>
              </a:rPr>
              <a:t>lý,</a:t>
            </a:r>
            <a:r>
              <a:rPr sz="1400" spc="155" dirty="0">
                <a:solidFill>
                  <a:srgbClr val="404040"/>
                </a:solidFill>
                <a:latin typeface="Verdana"/>
                <a:cs typeface="Verdana"/>
              </a:rPr>
              <a:t> </a:t>
            </a:r>
            <a:r>
              <a:rPr sz="1400" spc="-150" dirty="0">
                <a:solidFill>
                  <a:srgbClr val="404040"/>
                </a:solidFill>
                <a:latin typeface="Verdana"/>
                <a:cs typeface="Verdana"/>
              </a:rPr>
              <a:t>khắc</a:t>
            </a:r>
            <a:r>
              <a:rPr sz="1400" spc="65" dirty="0">
                <a:solidFill>
                  <a:srgbClr val="404040"/>
                </a:solidFill>
                <a:latin typeface="Verdana"/>
                <a:cs typeface="Verdana"/>
              </a:rPr>
              <a:t> </a:t>
            </a:r>
            <a:r>
              <a:rPr sz="1400" spc="-70" dirty="0">
                <a:solidFill>
                  <a:srgbClr val="404040"/>
                </a:solidFill>
                <a:latin typeface="Verdana"/>
                <a:cs typeface="Verdana"/>
              </a:rPr>
              <a:t>phục </a:t>
            </a:r>
            <a:r>
              <a:rPr sz="1400" spc="-125" dirty="0">
                <a:solidFill>
                  <a:srgbClr val="404040"/>
                </a:solidFill>
                <a:latin typeface="Verdana"/>
                <a:cs typeface="Verdana"/>
              </a:rPr>
              <a:t>Áp</a:t>
            </a:r>
            <a:r>
              <a:rPr sz="1400" spc="-195" dirty="0">
                <a:solidFill>
                  <a:srgbClr val="404040"/>
                </a:solidFill>
                <a:latin typeface="Verdana"/>
                <a:cs typeface="Verdana"/>
              </a:rPr>
              <a:t> </a:t>
            </a:r>
            <a:r>
              <a:rPr sz="1400" spc="-140" dirty="0">
                <a:solidFill>
                  <a:srgbClr val="404040"/>
                </a:solidFill>
                <a:latin typeface="Verdana"/>
                <a:cs typeface="Verdana"/>
              </a:rPr>
              <a:t>dụng</a:t>
            </a:r>
            <a:r>
              <a:rPr sz="1400" spc="-185" dirty="0">
                <a:solidFill>
                  <a:srgbClr val="404040"/>
                </a:solidFill>
                <a:latin typeface="Verdana"/>
                <a:cs typeface="Verdana"/>
              </a:rPr>
              <a:t> </a:t>
            </a:r>
            <a:r>
              <a:rPr sz="1400" spc="-85" dirty="0">
                <a:solidFill>
                  <a:srgbClr val="404040"/>
                </a:solidFill>
                <a:latin typeface="Verdana"/>
                <a:cs typeface="Verdana"/>
              </a:rPr>
              <a:t>chế</a:t>
            </a:r>
            <a:r>
              <a:rPr sz="1400" spc="-170" dirty="0">
                <a:solidFill>
                  <a:srgbClr val="404040"/>
                </a:solidFill>
                <a:latin typeface="Verdana"/>
                <a:cs typeface="Verdana"/>
              </a:rPr>
              <a:t> </a:t>
            </a:r>
            <a:r>
              <a:rPr sz="1400" spc="-25" dirty="0">
                <a:solidFill>
                  <a:srgbClr val="404040"/>
                </a:solidFill>
                <a:latin typeface="Verdana"/>
                <a:cs typeface="Verdana"/>
              </a:rPr>
              <a:t>tài</a:t>
            </a:r>
            <a:endParaRPr sz="1400">
              <a:latin typeface="Verdana"/>
              <a:cs typeface="Verdana"/>
            </a:endParaRPr>
          </a:p>
        </p:txBody>
      </p:sp>
      <p:sp>
        <p:nvSpPr>
          <p:cNvPr id="19" name="object 19"/>
          <p:cNvSpPr txBox="1"/>
          <p:nvPr/>
        </p:nvSpPr>
        <p:spPr>
          <a:xfrm>
            <a:off x="5406644" y="4291076"/>
            <a:ext cx="1226820" cy="452755"/>
          </a:xfrm>
          <a:prstGeom prst="rect">
            <a:avLst/>
          </a:prstGeom>
        </p:spPr>
        <p:txBody>
          <a:bodyPr vert="horz" wrap="square" lIns="0" tIns="12700" rIns="0" bIns="0" rtlCol="0">
            <a:spAutoFit/>
          </a:bodyPr>
          <a:lstStyle/>
          <a:p>
            <a:pPr marL="341630" marR="5080" indent="-329565">
              <a:lnSpc>
                <a:spcPct val="100000"/>
              </a:lnSpc>
              <a:spcBef>
                <a:spcPts val="100"/>
              </a:spcBef>
            </a:pPr>
            <a:r>
              <a:rPr sz="1400" b="1" spc="-65" dirty="0">
                <a:solidFill>
                  <a:srgbClr val="404040"/>
                </a:solidFill>
                <a:latin typeface="Arial"/>
                <a:cs typeface="Arial"/>
              </a:rPr>
              <a:t>CƠ</a:t>
            </a:r>
            <a:r>
              <a:rPr sz="1400" b="1" spc="-95" dirty="0">
                <a:solidFill>
                  <a:srgbClr val="404040"/>
                </a:solidFill>
                <a:latin typeface="Arial"/>
                <a:cs typeface="Arial"/>
              </a:rPr>
              <a:t> </a:t>
            </a:r>
            <a:r>
              <a:rPr sz="1400" b="1" spc="-80" dirty="0">
                <a:solidFill>
                  <a:srgbClr val="404040"/>
                </a:solidFill>
                <a:latin typeface="Arial"/>
                <a:cs typeface="Arial"/>
              </a:rPr>
              <a:t>QUAN</a:t>
            </a:r>
            <a:r>
              <a:rPr sz="1400" b="1" spc="-90" dirty="0">
                <a:solidFill>
                  <a:srgbClr val="404040"/>
                </a:solidFill>
                <a:latin typeface="Arial"/>
                <a:cs typeface="Arial"/>
              </a:rPr>
              <a:t> </a:t>
            </a:r>
            <a:r>
              <a:rPr sz="1400" b="1" spc="-40" dirty="0">
                <a:solidFill>
                  <a:srgbClr val="404040"/>
                </a:solidFill>
                <a:latin typeface="Arial"/>
                <a:cs typeface="Arial"/>
              </a:rPr>
              <a:t>NHÀ </a:t>
            </a:r>
            <a:r>
              <a:rPr sz="1400" b="1" spc="-20" dirty="0">
                <a:solidFill>
                  <a:srgbClr val="404040"/>
                </a:solidFill>
                <a:latin typeface="Arial"/>
                <a:cs typeface="Arial"/>
              </a:rPr>
              <a:t>NƯỚC</a:t>
            </a:r>
            <a:endParaRPr sz="1400">
              <a:latin typeface="Arial"/>
              <a:cs typeface="Arial"/>
            </a:endParaRPr>
          </a:p>
        </p:txBody>
      </p:sp>
      <p:sp>
        <p:nvSpPr>
          <p:cNvPr id="20" name="object 20"/>
          <p:cNvSpPr txBox="1">
            <a:spLocks noGrp="1"/>
          </p:cNvSpPr>
          <p:nvPr>
            <p:ph type="title"/>
          </p:nvPr>
        </p:nvSpPr>
        <p:spPr>
          <a:prstGeom prst="rect">
            <a:avLst/>
          </a:prstGeom>
        </p:spPr>
        <p:txBody>
          <a:bodyPr vert="horz" wrap="square" lIns="0" tIns="12700" rIns="0" bIns="0" rtlCol="0">
            <a:spAutoFit/>
          </a:bodyPr>
          <a:lstStyle/>
          <a:p>
            <a:pPr marL="2211705">
              <a:lnSpc>
                <a:spcPct val="100000"/>
              </a:lnSpc>
              <a:spcBef>
                <a:spcPts val="100"/>
              </a:spcBef>
            </a:pPr>
            <a:r>
              <a:rPr spc="-145" dirty="0">
                <a:solidFill>
                  <a:srgbClr val="49452A"/>
                </a:solidFill>
              </a:rPr>
              <a:t>Quản</a:t>
            </a:r>
            <a:r>
              <a:rPr spc="-215" dirty="0">
                <a:solidFill>
                  <a:srgbClr val="49452A"/>
                </a:solidFill>
              </a:rPr>
              <a:t> </a:t>
            </a:r>
            <a:r>
              <a:rPr spc="-330" dirty="0">
                <a:solidFill>
                  <a:srgbClr val="49452A"/>
                </a:solidFill>
              </a:rPr>
              <a:t>lý</a:t>
            </a:r>
            <a:r>
              <a:rPr spc="-130" dirty="0">
                <a:solidFill>
                  <a:srgbClr val="49452A"/>
                </a:solidFill>
              </a:rPr>
              <a:t> </a:t>
            </a:r>
            <a:r>
              <a:rPr spc="-215" dirty="0">
                <a:solidFill>
                  <a:srgbClr val="49452A"/>
                </a:solidFill>
              </a:rPr>
              <a:t>nhà</a:t>
            </a:r>
            <a:r>
              <a:rPr spc="-160" dirty="0">
                <a:solidFill>
                  <a:srgbClr val="49452A"/>
                </a:solidFill>
              </a:rPr>
              <a:t> </a:t>
            </a:r>
            <a:r>
              <a:rPr spc="-425" dirty="0">
                <a:solidFill>
                  <a:srgbClr val="49452A"/>
                </a:solidFill>
              </a:rPr>
              <a:t>nước</a:t>
            </a:r>
          </a:p>
        </p:txBody>
      </p:sp>
      <p:sp>
        <p:nvSpPr>
          <p:cNvPr id="21" name="object 21"/>
          <p:cNvSpPr txBox="1"/>
          <p:nvPr/>
        </p:nvSpPr>
        <p:spPr>
          <a:xfrm>
            <a:off x="609600" y="1324482"/>
            <a:ext cx="11049000" cy="635635"/>
          </a:xfrm>
          <a:prstGeom prst="rect">
            <a:avLst/>
          </a:prstGeom>
        </p:spPr>
        <p:txBody>
          <a:bodyPr vert="horz" wrap="square" lIns="0" tIns="13335" rIns="0" bIns="0" rtlCol="0">
            <a:spAutoFit/>
          </a:bodyPr>
          <a:lstStyle/>
          <a:p>
            <a:pPr marL="12700">
              <a:lnSpc>
                <a:spcPct val="100000"/>
              </a:lnSpc>
              <a:spcBef>
                <a:spcPts val="105"/>
              </a:spcBef>
            </a:pPr>
            <a:r>
              <a:rPr sz="2000" b="1" spc="-90" dirty="0">
                <a:solidFill>
                  <a:srgbClr val="548ED4"/>
                </a:solidFill>
                <a:latin typeface="Arial"/>
                <a:cs typeface="Arial"/>
              </a:rPr>
              <a:t>Là</a:t>
            </a:r>
            <a:r>
              <a:rPr sz="2000" b="1" spc="-50" dirty="0">
                <a:solidFill>
                  <a:srgbClr val="548ED4"/>
                </a:solidFill>
                <a:latin typeface="Arial"/>
                <a:cs typeface="Arial"/>
              </a:rPr>
              <a:t> </a:t>
            </a:r>
            <a:r>
              <a:rPr sz="2000" b="1" spc="-10" dirty="0">
                <a:solidFill>
                  <a:srgbClr val="548ED4"/>
                </a:solidFill>
                <a:latin typeface="Arial"/>
                <a:cs typeface="Arial"/>
              </a:rPr>
              <a:t>hoạt</a:t>
            </a:r>
            <a:r>
              <a:rPr sz="2000" b="1" spc="-125" dirty="0">
                <a:solidFill>
                  <a:srgbClr val="548ED4"/>
                </a:solidFill>
                <a:latin typeface="Arial"/>
                <a:cs typeface="Arial"/>
              </a:rPr>
              <a:t> </a:t>
            </a:r>
            <a:r>
              <a:rPr sz="2000" b="1" spc="-110" dirty="0">
                <a:solidFill>
                  <a:srgbClr val="548ED4"/>
                </a:solidFill>
                <a:latin typeface="Arial"/>
                <a:cs typeface="Arial"/>
              </a:rPr>
              <a:t>động</a:t>
            </a:r>
            <a:r>
              <a:rPr sz="2000" b="1" spc="-35" dirty="0">
                <a:solidFill>
                  <a:srgbClr val="548ED4"/>
                </a:solidFill>
                <a:latin typeface="Arial"/>
                <a:cs typeface="Arial"/>
              </a:rPr>
              <a:t> </a:t>
            </a:r>
            <a:r>
              <a:rPr sz="2000" b="1" spc="-50" dirty="0">
                <a:solidFill>
                  <a:srgbClr val="548ED4"/>
                </a:solidFill>
                <a:latin typeface="Arial"/>
                <a:cs typeface="Arial"/>
              </a:rPr>
              <a:t>do</a:t>
            </a:r>
            <a:r>
              <a:rPr sz="2000" b="1" spc="-90" dirty="0">
                <a:solidFill>
                  <a:srgbClr val="548ED4"/>
                </a:solidFill>
                <a:latin typeface="Arial"/>
                <a:cs typeface="Arial"/>
              </a:rPr>
              <a:t> </a:t>
            </a:r>
            <a:r>
              <a:rPr sz="2000" b="1" dirty="0">
                <a:solidFill>
                  <a:srgbClr val="548ED4"/>
                </a:solidFill>
                <a:latin typeface="Arial"/>
                <a:cs typeface="Arial"/>
              </a:rPr>
              <a:t>các</a:t>
            </a:r>
            <a:r>
              <a:rPr sz="2000" b="1" spc="-135" dirty="0">
                <a:solidFill>
                  <a:srgbClr val="548ED4"/>
                </a:solidFill>
                <a:latin typeface="Arial"/>
                <a:cs typeface="Arial"/>
              </a:rPr>
              <a:t> </a:t>
            </a:r>
            <a:r>
              <a:rPr sz="2000" b="1" spc="-130" dirty="0">
                <a:solidFill>
                  <a:srgbClr val="548ED4"/>
                </a:solidFill>
                <a:latin typeface="Arial"/>
                <a:cs typeface="Arial"/>
              </a:rPr>
              <a:t>cơ</a:t>
            </a:r>
            <a:r>
              <a:rPr sz="2000" b="1" spc="-45" dirty="0">
                <a:solidFill>
                  <a:srgbClr val="548ED4"/>
                </a:solidFill>
                <a:latin typeface="Arial"/>
                <a:cs typeface="Arial"/>
              </a:rPr>
              <a:t> quan</a:t>
            </a:r>
            <a:r>
              <a:rPr sz="2000" b="1" spc="-95" dirty="0">
                <a:solidFill>
                  <a:srgbClr val="548ED4"/>
                </a:solidFill>
                <a:latin typeface="Arial"/>
                <a:cs typeface="Arial"/>
              </a:rPr>
              <a:t> </a:t>
            </a:r>
            <a:r>
              <a:rPr sz="2000" b="1" spc="-25" dirty="0">
                <a:solidFill>
                  <a:srgbClr val="548ED4"/>
                </a:solidFill>
                <a:latin typeface="Arial"/>
                <a:cs typeface="Arial"/>
              </a:rPr>
              <a:t>nhà</a:t>
            </a:r>
            <a:r>
              <a:rPr sz="2000" b="1" spc="-90" dirty="0">
                <a:solidFill>
                  <a:srgbClr val="548ED4"/>
                </a:solidFill>
                <a:latin typeface="Arial"/>
                <a:cs typeface="Arial"/>
              </a:rPr>
              <a:t> </a:t>
            </a:r>
            <a:r>
              <a:rPr sz="2000" b="1" spc="-130" dirty="0">
                <a:solidFill>
                  <a:srgbClr val="548ED4"/>
                </a:solidFill>
                <a:latin typeface="Arial"/>
                <a:cs typeface="Arial"/>
              </a:rPr>
              <a:t>nước</a:t>
            </a:r>
            <a:r>
              <a:rPr sz="2000" b="1" spc="-35" dirty="0">
                <a:solidFill>
                  <a:srgbClr val="548ED4"/>
                </a:solidFill>
                <a:latin typeface="Arial"/>
                <a:cs typeface="Arial"/>
              </a:rPr>
              <a:t> </a:t>
            </a:r>
            <a:r>
              <a:rPr sz="2000" b="1" spc="-30" dirty="0">
                <a:solidFill>
                  <a:srgbClr val="548ED4"/>
                </a:solidFill>
                <a:latin typeface="Arial"/>
                <a:cs typeface="Arial"/>
              </a:rPr>
              <a:t>thực</a:t>
            </a:r>
            <a:r>
              <a:rPr sz="2000" b="1" spc="-75" dirty="0">
                <a:solidFill>
                  <a:srgbClr val="548ED4"/>
                </a:solidFill>
                <a:latin typeface="Arial"/>
                <a:cs typeface="Arial"/>
              </a:rPr>
              <a:t> </a:t>
            </a:r>
            <a:r>
              <a:rPr sz="2000" b="1" spc="-25" dirty="0">
                <a:solidFill>
                  <a:srgbClr val="548ED4"/>
                </a:solidFill>
                <a:latin typeface="Arial"/>
                <a:cs typeface="Arial"/>
              </a:rPr>
              <a:t>hiện</a:t>
            </a:r>
            <a:r>
              <a:rPr sz="2000" b="1" spc="-75" dirty="0">
                <a:solidFill>
                  <a:srgbClr val="548ED4"/>
                </a:solidFill>
                <a:latin typeface="Arial"/>
                <a:cs typeface="Arial"/>
              </a:rPr>
              <a:t> </a:t>
            </a:r>
            <a:r>
              <a:rPr sz="2000" b="1" spc="-25" dirty="0">
                <a:solidFill>
                  <a:srgbClr val="548ED4"/>
                </a:solidFill>
                <a:latin typeface="Arial"/>
                <a:cs typeface="Arial"/>
              </a:rPr>
              <a:t>nhằm</a:t>
            </a:r>
            <a:r>
              <a:rPr sz="2000" b="1" spc="-85" dirty="0">
                <a:solidFill>
                  <a:srgbClr val="548ED4"/>
                </a:solidFill>
                <a:latin typeface="Arial"/>
                <a:cs typeface="Arial"/>
              </a:rPr>
              <a:t> </a:t>
            </a:r>
            <a:r>
              <a:rPr sz="2000" b="1" spc="-25" dirty="0">
                <a:solidFill>
                  <a:srgbClr val="548ED4"/>
                </a:solidFill>
                <a:latin typeface="Arial"/>
                <a:cs typeface="Arial"/>
              </a:rPr>
              <a:t>điều</a:t>
            </a:r>
            <a:r>
              <a:rPr sz="2000" b="1" spc="-75" dirty="0">
                <a:solidFill>
                  <a:srgbClr val="548ED4"/>
                </a:solidFill>
                <a:latin typeface="Arial"/>
                <a:cs typeface="Arial"/>
              </a:rPr>
              <a:t> </a:t>
            </a:r>
            <a:r>
              <a:rPr sz="2000" b="1" spc="-50" dirty="0">
                <a:solidFill>
                  <a:srgbClr val="548ED4"/>
                </a:solidFill>
                <a:latin typeface="Arial"/>
                <a:cs typeface="Arial"/>
              </a:rPr>
              <a:t>chỉnh</a:t>
            </a:r>
            <a:r>
              <a:rPr sz="2000" b="1" spc="-65" dirty="0">
                <a:solidFill>
                  <a:srgbClr val="548ED4"/>
                </a:solidFill>
                <a:latin typeface="Arial"/>
                <a:cs typeface="Arial"/>
              </a:rPr>
              <a:t> </a:t>
            </a:r>
            <a:r>
              <a:rPr sz="2000" b="1" dirty="0" err="1">
                <a:solidFill>
                  <a:srgbClr val="548ED4"/>
                </a:solidFill>
                <a:latin typeface="Arial"/>
                <a:cs typeface="Arial"/>
              </a:rPr>
              <a:t>các</a:t>
            </a:r>
            <a:r>
              <a:rPr sz="2000" b="1" spc="-80" dirty="0">
                <a:solidFill>
                  <a:srgbClr val="548ED4"/>
                </a:solidFill>
                <a:latin typeface="Arial"/>
                <a:cs typeface="Arial"/>
              </a:rPr>
              <a:t> </a:t>
            </a:r>
            <a:r>
              <a:rPr sz="2000" b="1" spc="-20" dirty="0" err="1" smtClean="0">
                <a:solidFill>
                  <a:srgbClr val="548ED4"/>
                </a:solidFill>
                <a:latin typeface="Arial"/>
                <a:cs typeface="Arial"/>
              </a:rPr>
              <a:t>quan</a:t>
            </a:r>
            <a:r>
              <a:rPr lang="en-SG" sz="2000" b="1" spc="-20" dirty="0" smtClean="0">
                <a:solidFill>
                  <a:srgbClr val="548ED4"/>
                </a:solidFill>
                <a:latin typeface="Arial"/>
                <a:cs typeface="Arial"/>
              </a:rPr>
              <a:t> </a:t>
            </a:r>
            <a:r>
              <a:rPr sz="2000" b="1" spc="-45" dirty="0" err="1" smtClean="0">
                <a:solidFill>
                  <a:srgbClr val="548ED4"/>
                </a:solidFill>
                <a:latin typeface="Arial"/>
                <a:cs typeface="Arial"/>
              </a:rPr>
              <a:t>hệ</a:t>
            </a:r>
            <a:r>
              <a:rPr sz="2000" b="1" spc="-135" dirty="0" smtClean="0">
                <a:solidFill>
                  <a:srgbClr val="548ED4"/>
                </a:solidFill>
                <a:latin typeface="Arial"/>
                <a:cs typeface="Arial"/>
              </a:rPr>
              <a:t> </a:t>
            </a:r>
            <a:r>
              <a:rPr sz="2000" b="1" spc="-80" dirty="0">
                <a:solidFill>
                  <a:srgbClr val="548ED4"/>
                </a:solidFill>
                <a:latin typeface="Arial"/>
                <a:cs typeface="Arial"/>
              </a:rPr>
              <a:t>xã</a:t>
            </a:r>
            <a:r>
              <a:rPr sz="2000" b="1" spc="-145" dirty="0">
                <a:solidFill>
                  <a:srgbClr val="548ED4"/>
                </a:solidFill>
                <a:latin typeface="Arial"/>
                <a:cs typeface="Arial"/>
              </a:rPr>
              <a:t> </a:t>
            </a:r>
            <a:r>
              <a:rPr sz="2000" b="1" spc="-60" dirty="0">
                <a:solidFill>
                  <a:srgbClr val="548ED4"/>
                </a:solidFill>
                <a:latin typeface="Arial"/>
                <a:cs typeface="Arial"/>
              </a:rPr>
              <a:t>hội</a:t>
            </a:r>
            <a:r>
              <a:rPr sz="2000" b="1" spc="-135" dirty="0">
                <a:solidFill>
                  <a:srgbClr val="548ED4"/>
                </a:solidFill>
                <a:latin typeface="Arial"/>
                <a:cs typeface="Arial"/>
              </a:rPr>
              <a:t> với</a:t>
            </a:r>
            <a:r>
              <a:rPr sz="2000" b="1" spc="-130" dirty="0">
                <a:solidFill>
                  <a:srgbClr val="548ED4"/>
                </a:solidFill>
                <a:latin typeface="Arial"/>
                <a:cs typeface="Arial"/>
              </a:rPr>
              <a:t> </a:t>
            </a:r>
            <a:r>
              <a:rPr sz="2000" b="1" spc="-40" dirty="0">
                <a:solidFill>
                  <a:srgbClr val="548ED4"/>
                </a:solidFill>
                <a:latin typeface="Arial"/>
                <a:cs typeface="Arial"/>
              </a:rPr>
              <a:t>mục</a:t>
            </a:r>
            <a:r>
              <a:rPr sz="2000" b="1" spc="-130" dirty="0">
                <a:solidFill>
                  <a:srgbClr val="548ED4"/>
                </a:solidFill>
                <a:latin typeface="Arial"/>
                <a:cs typeface="Arial"/>
              </a:rPr>
              <a:t> </a:t>
            </a:r>
            <a:r>
              <a:rPr sz="2000" b="1" spc="-10" dirty="0">
                <a:solidFill>
                  <a:srgbClr val="548ED4"/>
                </a:solidFill>
                <a:latin typeface="Arial"/>
                <a:cs typeface="Arial"/>
              </a:rPr>
              <a:t>tiêu</a:t>
            </a:r>
            <a:r>
              <a:rPr sz="2000" b="1" spc="-135" dirty="0">
                <a:solidFill>
                  <a:srgbClr val="548ED4"/>
                </a:solidFill>
                <a:latin typeface="Arial"/>
                <a:cs typeface="Arial"/>
              </a:rPr>
              <a:t> </a:t>
            </a:r>
            <a:r>
              <a:rPr sz="2000" b="1" spc="-10" dirty="0">
                <a:solidFill>
                  <a:srgbClr val="548ED4"/>
                </a:solidFill>
                <a:latin typeface="Arial"/>
                <a:cs typeface="Arial"/>
              </a:rPr>
              <a:t>thiết</a:t>
            </a:r>
            <a:r>
              <a:rPr sz="2000" b="1" spc="-120" dirty="0">
                <a:solidFill>
                  <a:srgbClr val="548ED4"/>
                </a:solidFill>
                <a:latin typeface="Arial"/>
                <a:cs typeface="Arial"/>
              </a:rPr>
              <a:t> </a:t>
            </a:r>
            <a:r>
              <a:rPr sz="2000" b="1" spc="-20" dirty="0">
                <a:solidFill>
                  <a:srgbClr val="548ED4"/>
                </a:solidFill>
                <a:latin typeface="Arial"/>
                <a:cs typeface="Arial"/>
              </a:rPr>
              <a:t>lập</a:t>
            </a:r>
            <a:r>
              <a:rPr sz="2000" b="1" spc="-130" dirty="0">
                <a:solidFill>
                  <a:srgbClr val="548ED4"/>
                </a:solidFill>
                <a:latin typeface="Arial"/>
                <a:cs typeface="Arial"/>
              </a:rPr>
              <a:t> </a:t>
            </a:r>
            <a:r>
              <a:rPr sz="2000" b="1" spc="-25" dirty="0">
                <a:solidFill>
                  <a:srgbClr val="548ED4"/>
                </a:solidFill>
                <a:latin typeface="Arial"/>
                <a:cs typeface="Arial"/>
              </a:rPr>
              <a:t>một</a:t>
            </a:r>
            <a:r>
              <a:rPr sz="2000" b="1" spc="-135" dirty="0">
                <a:solidFill>
                  <a:srgbClr val="548ED4"/>
                </a:solidFill>
                <a:latin typeface="Arial"/>
                <a:cs typeface="Arial"/>
              </a:rPr>
              <a:t> </a:t>
            </a:r>
            <a:r>
              <a:rPr sz="2000" b="1" spc="-80" dirty="0">
                <a:solidFill>
                  <a:srgbClr val="548ED4"/>
                </a:solidFill>
                <a:latin typeface="Arial"/>
                <a:cs typeface="Arial"/>
              </a:rPr>
              <a:t>xã</a:t>
            </a:r>
            <a:r>
              <a:rPr sz="2000" b="1" spc="-150" dirty="0">
                <a:solidFill>
                  <a:srgbClr val="548ED4"/>
                </a:solidFill>
                <a:latin typeface="Arial"/>
                <a:cs typeface="Arial"/>
              </a:rPr>
              <a:t> </a:t>
            </a:r>
            <a:r>
              <a:rPr sz="2000" b="1" spc="-60" dirty="0">
                <a:solidFill>
                  <a:srgbClr val="548ED4"/>
                </a:solidFill>
                <a:latin typeface="Arial"/>
                <a:cs typeface="Arial"/>
              </a:rPr>
              <a:t>hội</a:t>
            </a:r>
            <a:r>
              <a:rPr sz="2000" b="1" spc="-125" dirty="0">
                <a:solidFill>
                  <a:srgbClr val="548ED4"/>
                </a:solidFill>
                <a:latin typeface="Arial"/>
                <a:cs typeface="Arial"/>
              </a:rPr>
              <a:t> </a:t>
            </a:r>
            <a:r>
              <a:rPr sz="2000" b="1" dirty="0">
                <a:solidFill>
                  <a:srgbClr val="FF0000"/>
                </a:solidFill>
                <a:latin typeface="Arial"/>
                <a:cs typeface="Arial"/>
              </a:rPr>
              <a:t>trật</a:t>
            </a:r>
            <a:r>
              <a:rPr sz="2000" b="1" spc="-140" dirty="0">
                <a:solidFill>
                  <a:srgbClr val="FF0000"/>
                </a:solidFill>
                <a:latin typeface="Arial"/>
                <a:cs typeface="Arial"/>
              </a:rPr>
              <a:t> </a:t>
            </a:r>
            <a:r>
              <a:rPr sz="2000" b="1" spc="-50" dirty="0">
                <a:solidFill>
                  <a:srgbClr val="FF0000"/>
                </a:solidFill>
                <a:latin typeface="Arial"/>
                <a:cs typeface="Arial"/>
              </a:rPr>
              <a:t>tự</a:t>
            </a:r>
            <a:r>
              <a:rPr sz="2000" b="1" spc="-130" dirty="0">
                <a:solidFill>
                  <a:srgbClr val="FF0000"/>
                </a:solidFill>
                <a:latin typeface="Arial"/>
                <a:cs typeface="Arial"/>
              </a:rPr>
              <a:t> </a:t>
            </a:r>
            <a:r>
              <a:rPr sz="2000" b="1" spc="-80" dirty="0">
                <a:solidFill>
                  <a:srgbClr val="548ED4"/>
                </a:solidFill>
                <a:latin typeface="Arial"/>
                <a:cs typeface="Arial"/>
              </a:rPr>
              <a:t>và</a:t>
            </a:r>
            <a:r>
              <a:rPr sz="2000" b="1" spc="-125" dirty="0">
                <a:solidFill>
                  <a:srgbClr val="548ED4"/>
                </a:solidFill>
                <a:latin typeface="Arial"/>
                <a:cs typeface="Arial"/>
              </a:rPr>
              <a:t> </a:t>
            </a:r>
            <a:r>
              <a:rPr sz="2000" b="1" spc="-35" dirty="0">
                <a:solidFill>
                  <a:srgbClr val="FF0000"/>
                </a:solidFill>
                <a:latin typeface="Arial"/>
                <a:cs typeface="Arial"/>
              </a:rPr>
              <a:t>phát</a:t>
            </a:r>
            <a:r>
              <a:rPr sz="2000" b="1" spc="-135" dirty="0">
                <a:solidFill>
                  <a:srgbClr val="FF0000"/>
                </a:solidFill>
                <a:latin typeface="Arial"/>
                <a:cs typeface="Arial"/>
              </a:rPr>
              <a:t> </a:t>
            </a:r>
            <a:r>
              <a:rPr sz="2000" b="1" spc="-10" dirty="0">
                <a:solidFill>
                  <a:srgbClr val="FF0000"/>
                </a:solidFill>
                <a:latin typeface="Arial"/>
                <a:cs typeface="Arial"/>
              </a:rPr>
              <a:t>triển</a:t>
            </a:r>
            <a:endParaRPr sz="2000" dirty="0">
              <a:latin typeface="Arial"/>
              <a:cs typeface="Arial"/>
            </a:endParaRPr>
          </a:p>
        </p:txBody>
      </p:sp>
    </p:spTree>
    <p:extLst>
      <p:ext uri="{BB962C8B-B14F-4D97-AF65-F5344CB8AC3E}">
        <p14:creationId xmlns:p14="http://schemas.microsoft.com/office/powerpoint/2010/main" val="156704090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2700" rIns="0" bIns="0" rtlCol="0">
            <a:spAutoFit/>
          </a:bodyPr>
          <a:lstStyle/>
          <a:p>
            <a:pPr marL="40005">
              <a:lnSpc>
                <a:spcPct val="100000"/>
              </a:lnSpc>
              <a:spcBef>
                <a:spcPts val="100"/>
              </a:spcBef>
            </a:pPr>
            <a:r>
              <a:rPr spc="-145" dirty="0"/>
              <a:t>Quản</a:t>
            </a:r>
            <a:r>
              <a:rPr spc="-229" dirty="0"/>
              <a:t> </a:t>
            </a:r>
            <a:r>
              <a:rPr spc="-330" dirty="0"/>
              <a:t>lý</a:t>
            </a:r>
            <a:r>
              <a:rPr spc="-130" dirty="0"/>
              <a:t> </a:t>
            </a:r>
            <a:r>
              <a:rPr spc="-215" dirty="0"/>
              <a:t>nhà</a:t>
            </a:r>
            <a:r>
              <a:rPr spc="-160" dirty="0"/>
              <a:t> </a:t>
            </a:r>
            <a:r>
              <a:rPr spc="-405" dirty="0"/>
              <a:t>nước</a:t>
            </a:r>
            <a:r>
              <a:rPr spc="-165" dirty="0"/>
              <a:t> </a:t>
            </a:r>
            <a:r>
              <a:rPr spc="-215" dirty="0"/>
              <a:t>tại</a:t>
            </a:r>
            <a:r>
              <a:rPr spc="-160" dirty="0"/>
              <a:t> </a:t>
            </a:r>
            <a:r>
              <a:rPr spc="-80" dirty="0"/>
              <a:t>địa</a:t>
            </a:r>
            <a:r>
              <a:rPr spc="-240" dirty="0"/>
              <a:t> </a:t>
            </a:r>
            <a:r>
              <a:rPr spc="-300" dirty="0"/>
              <a:t>phương</a:t>
            </a:r>
          </a:p>
        </p:txBody>
      </p:sp>
      <p:grpSp>
        <p:nvGrpSpPr>
          <p:cNvPr id="3" name="object 3"/>
          <p:cNvGrpSpPr/>
          <p:nvPr/>
        </p:nvGrpSpPr>
        <p:grpSpPr>
          <a:xfrm>
            <a:off x="886967" y="2610611"/>
            <a:ext cx="10436860" cy="3907790"/>
            <a:chOff x="886967" y="2610611"/>
            <a:chExt cx="10436860" cy="3907790"/>
          </a:xfrm>
        </p:grpSpPr>
        <p:sp>
          <p:nvSpPr>
            <p:cNvPr id="4" name="object 4"/>
            <p:cNvSpPr/>
            <p:nvPr/>
          </p:nvSpPr>
          <p:spPr>
            <a:xfrm>
              <a:off x="5015483" y="3637787"/>
              <a:ext cx="2161540" cy="1086485"/>
            </a:xfrm>
            <a:custGeom>
              <a:avLst/>
              <a:gdLst/>
              <a:ahLst/>
              <a:cxnLst/>
              <a:rect l="l" t="t" r="r" b="b"/>
              <a:pathLst>
                <a:path w="2161540" h="1086485">
                  <a:moveTo>
                    <a:pt x="1080515" y="0"/>
                  </a:moveTo>
                  <a:lnTo>
                    <a:pt x="1032384" y="1052"/>
                  </a:lnTo>
                  <a:lnTo>
                    <a:pt x="984791" y="4181"/>
                  </a:lnTo>
                  <a:lnTo>
                    <a:pt x="937781" y="9342"/>
                  </a:lnTo>
                  <a:lnTo>
                    <a:pt x="891399" y="16492"/>
                  </a:lnTo>
                  <a:lnTo>
                    <a:pt x="845688" y="25586"/>
                  </a:lnTo>
                  <a:lnTo>
                    <a:pt x="800691" y="36581"/>
                  </a:lnTo>
                  <a:lnTo>
                    <a:pt x="756454" y="49432"/>
                  </a:lnTo>
                  <a:lnTo>
                    <a:pt x="713019" y="64096"/>
                  </a:lnTo>
                  <a:lnTo>
                    <a:pt x="670431" y="80529"/>
                  </a:lnTo>
                  <a:lnTo>
                    <a:pt x="628733" y="98687"/>
                  </a:lnTo>
                  <a:lnTo>
                    <a:pt x="587970" y="118526"/>
                  </a:lnTo>
                  <a:lnTo>
                    <a:pt x="548186" y="140002"/>
                  </a:lnTo>
                  <a:lnTo>
                    <a:pt x="509424" y="163071"/>
                  </a:lnTo>
                  <a:lnTo>
                    <a:pt x="471728" y="187690"/>
                  </a:lnTo>
                  <a:lnTo>
                    <a:pt x="435142" y="213814"/>
                  </a:lnTo>
                  <a:lnTo>
                    <a:pt x="399710" y="241399"/>
                  </a:lnTo>
                  <a:lnTo>
                    <a:pt x="365476" y="270402"/>
                  </a:lnTo>
                  <a:lnTo>
                    <a:pt x="332484" y="300778"/>
                  </a:lnTo>
                  <a:lnTo>
                    <a:pt x="300778" y="332484"/>
                  </a:lnTo>
                  <a:lnTo>
                    <a:pt x="270402" y="365476"/>
                  </a:lnTo>
                  <a:lnTo>
                    <a:pt x="241399" y="399710"/>
                  </a:lnTo>
                  <a:lnTo>
                    <a:pt x="213814" y="435142"/>
                  </a:lnTo>
                  <a:lnTo>
                    <a:pt x="187690" y="471728"/>
                  </a:lnTo>
                  <a:lnTo>
                    <a:pt x="163071" y="509424"/>
                  </a:lnTo>
                  <a:lnTo>
                    <a:pt x="140002" y="548186"/>
                  </a:lnTo>
                  <a:lnTo>
                    <a:pt x="118526" y="587970"/>
                  </a:lnTo>
                  <a:lnTo>
                    <a:pt x="98687" y="628733"/>
                  </a:lnTo>
                  <a:lnTo>
                    <a:pt x="80529" y="670431"/>
                  </a:lnTo>
                  <a:lnTo>
                    <a:pt x="64096" y="713019"/>
                  </a:lnTo>
                  <a:lnTo>
                    <a:pt x="49432" y="756454"/>
                  </a:lnTo>
                  <a:lnTo>
                    <a:pt x="36581" y="800691"/>
                  </a:lnTo>
                  <a:lnTo>
                    <a:pt x="25586" y="845688"/>
                  </a:lnTo>
                  <a:lnTo>
                    <a:pt x="16492" y="891399"/>
                  </a:lnTo>
                  <a:lnTo>
                    <a:pt x="9342" y="937781"/>
                  </a:lnTo>
                  <a:lnTo>
                    <a:pt x="4181" y="984791"/>
                  </a:lnTo>
                  <a:lnTo>
                    <a:pt x="1052" y="1032384"/>
                  </a:lnTo>
                  <a:lnTo>
                    <a:pt x="0" y="1080516"/>
                  </a:lnTo>
                  <a:lnTo>
                    <a:pt x="308610" y="1080516"/>
                  </a:lnTo>
                  <a:lnTo>
                    <a:pt x="310390" y="1027513"/>
                  </a:lnTo>
                  <a:lnTo>
                    <a:pt x="315143" y="979526"/>
                  </a:lnTo>
                  <a:lnTo>
                    <a:pt x="322779" y="932452"/>
                  </a:lnTo>
                  <a:lnTo>
                    <a:pt x="333205" y="886382"/>
                  </a:lnTo>
                  <a:lnTo>
                    <a:pt x="346332" y="841405"/>
                  </a:lnTo>
                  <a:lnTo>
                    <a:pt x="362067" y="797611"/>
                  </a:lnTo>
                  <a:lnTo>
                    <a:pt x="380321" y="755090"/>
                  </a:lnTo>
                  <a:lnTo>
                    <a:pt x="401003" y="713932"/>
                  </a:lnTo>
                  <a:lnTo>
                    <a:pt x="424020" y="674227"/>
                  </a:lnTo>
                  <a:lnTo>
                    <a:pt x="449284" y="636065"/>
                  </a:lnTo>
                  <a:lnTo>
                    <a:pt x="476702" y="599535"/>
                  </a:lnTo>
                  <a:lnTo>
                    <a:pt x="506184" y="564728"/>
                  </a:lnTo>
                  <a:lnTo>
                    <a:pt x="537638" y="531733"/>
                  </a:lnTo>
                  <a:lnTo>
                    <a:pt x="570975" y="500640"/>
                  </a:lnTo>
                  <a:lnTo>
                    <a:pt x="606102" y="471539"/>
                  </a:lnTo>
                  <a:lnTo>
                    <a:pt x="642929" y="444520"/>
                  </a:lnTo>
                  <a:lnTo>
                    <a:pt x="681366" y="419673"/>
                  </a:lnTo>
                  <a:lnTo>
                    <a:pt x="721321" y="397088"/>
                  </a:lnTo>
                  <a:lnTo>
                    <a:pt x="762703" y="376854"/>
                  </a:lnTo>
                  <a:lnTo>
                    <a:pt x="805422" y="359061"/>
                  </a:lnTo>
                  <a:lnTo>
                    <a:pt x="849386" y="343800"/>
                  </a:lnTo>
                  <a:lnTo>
                    <a:pt x="894504" y="331160"/>
                  </a:lnTo>
                  <a:lnTo>
                    <a:pt x="940687" y="321231"/>
                  </a:lnTo>
                  <a:lnTo>
                    <a:pt x="987842" y="314103"/>
                  </a:lnTo>
                  <a:lnTo>
                    <a:pt x="1035879" y="309866"/>
                  </a:lnTo>
                  <a:lnTo>
                    <a:pt x="1084706" y="308610"/>
                  </a:lnTo>
                  <a:lnTo>
                    <a:pt x="1133518" y="310390"/>
                  </a:lnTo>
                  <a:lnTo>
                    <a:pt x="1181505" y="315143"/>
                  </a:lnTo>
                  <a:lnTo>
                    <a:pt x="1228579" y="322779"/>
                  </a:lnTo>
                  <a:lnTo>
                    <a:pt x="1274649" y="333205"/>
                  </a:lnTo>
                  <a:lnTo>
                    <a:pt x="1319626" y="346332"/>
                  </a:lnTo>
                  <a:lnTo>
                    <a:pt x="1363420" y="362067"/>
                  </a:lnTo>
                  <a:lnTo>
                    <a:pt x="1405941" y="380321"/>
                  </a:lnTo>
                  <a:lnTo>
                    <a:pt x="1447099" y="401003"/>
                  </a:lnTo>
                  <a:lnTo>
                    <a:pt x="1486804" y="424020"/>
                  </a:lnTo>
                  <a:lnTo>
                    <a:pt x="1524966" y="449284"/>
                  </a:lnTo>
                  <a:lnTo>
                    <a:pt x="1561496" y="476702"/>
                  </a:lnTo>
                  <a:lnTo>
                    <a:pt x="1596303" y="506184"/>
                  </a:lnTo>
                  <a:lnTo>
                    <a:pt x="1629298" y="537638"/>
                  </a:lnTo>
                  <a:lnTo>
                    <a:pt x="1660391" y="570975"/>
                  </a:lnTo>
                  <a:lnTo>
                    <a:pt x="1689492" y="606102"/>
                  </a:lnTo>
                  <a:lnTo>
                    <a:pt x="1716511" y="642929"/>
                  </a:lnTo>
                  <a:lnTo>
                    <a:pt x="1741358" y="681366"/>
                  </a:lnTo>
                  <a:lnTo>
                    <a:pt x="1763943" y="721321"/>
                  </a:lnTo>
                  <a:lnTo>
                    <a:pt x="1784177" y="762703"/>
                  </a:lnTo>
                  <a:lnTo>
                    <a:pt x="1801970" y="805422"/>
                  </a:lnTo>
                  <a:lnTo>
                    <a:pt x="1817231" y="849386"/>
                  </a:lnTo>
                  <a:lnTo>
                    <a:pt x="1829871" y="894504"/>
                  </a:lnTo>
                  <a:lnTo>
                    <a:pt x="1839800" y="940687"/>
                  </a:lnTo>
                  <a:lnTo>
                    <a:pt x="1846928" y="987842"/>
                  </a:lnTo>
                  <a:lnTo>
                    <a:pt x="1851165" y="1035879"/>
                  </a:lnTo>
                  <a:lnTo>
                    <a:pt x="1852421" y="1084707"/>
                  </a:lnTo>
                  <a:lnTo>
                    <a:pt x="2161032" y="1086358"/>
                  </a:lnTo>
                  <a:lnTo>
                    <a:pt x="2159979" y="1032384"/>
                  </a:lnTo>
                  <a:lnTo>
                    <a:pt x="2156850" y="984791"/>
                  </a:lnTo>
                  <a:lnTo>
                    <a:pt x="2151689" y="937781"/>
                  </a:lnTo>
                  <a:lnTo>
                    <a:pt x="2144539" y="891399"/>
                  </a:lnTo>
                  <a:lnTo>
                    <a:pt x="2135445" y="845688"/>
                  </a:lnTo>
                  <a:lnTo>
                    <a:pt x="2124450" y="800691"/>
                  </a:lnTo>
                  <a:lnTo>
                    <a:pt x="2111599" y="756454"/>
                  </a:lnTo>
                  <a:lnTo>
                    <a:pt x="2096935" y="713019"/>
                  </a:lnTo>
                  <a:lnTo>
                    <a:pt x="2080502" y="670431"/>
                  </a:lnTo>
                  <a:lnTo>
                    <a:pt x="2062344" y="628733"/>
                  </a:lnTo>
                  <a:lnTo>
                    <a:pt x="2042505" y="587970"/>
                  </a:lnTo>
                  <a:lnTo>
                    <a:pt x="2021029" y="548186"/>
                  </a:lnTo>
                  <a:lnTo>
                    <a:pt x="1997960" y="509424"/>
                  </a:lnTo>
                  <a:lnTo>
                    <a:pt x="1973341" y="471728"/>
                  </a:lnTo>
                  <a:lnTo>
                    <a:pt x="1947217" y="435142"/>
                  </a:lnTo>
                  <a:lnTo>
                    <a:pt x="1919632" y="399710"/>
                  </a:lnTo>
                  <a:lnTo>
                    <a:pt x="1890629" y="365476"/>
                  </a:lnTo>
                  <a:lnTo>
                    <a:pt x="1860253" y="332484"/>
                  </a:lnTo>
                  <a:lnTo>
                    <a:pt x="1828547" y="300778"/>
                  </a:lnTo>
                  <a:lnTo>
                    <a:pt x="1795555" y="270402"/>
                  </a:lnTo>
                  <a:lnTo>
                    <a:pt x="1761321" y="241399"/>
                  </a:lnTo>
                  <a:lnTo>
                    <a:pt x="1725889" y="213814"/>
                  </a:lnTo>
                  <a:lnTo>
                    <a:pt x="1689303" y="187690"/>
                  </a:lnTo>
                  <a:lnTo>
                    <a:pt x="1651607" y="163071"/>
                  </a:lnTo>
                  <a:lnTo>
                    <a:pt x="1612845" y="140002"/>
                  </a:lnTo>
                  <a:lnTo>
                    <a:pt x="1573061" y="118526"/>
                  </a:lnTo>
                  <a:lnTo>
                    <a:pt x="1532298" y="98687"/>
                  </a:lnTo>
                  <a:lnTo>
                    <a:pt x="1490600" y="80529"/>
                  </a:lnTo>
                  <a:lnTo>
                    <a:pt x="1448012" y="64096"/>
                  </a:lnTo>
                  <a:lnTo>
                    <a:pt x="1404577" y="49432"/>
                  </a:lnTo>
                  <a:lnTo>
                    <a:pt x="1360340" y="36581"/>
                  </a:lnTo>
                  <a:lnTo>
                    <a:pt x="1315343" y="25586"/>
                  </a:lnTo>
                  <a:lnTo>
                    <a:pt x="1269632" y="16492"/>
                  </a:lnTo>
                  <a:lnTo>
                    <a:pt x="1223250" y="9342"/>
                  </a:lnTo>
                  <a:lnTo>
                    <a:pt x="1176240" y="4181"/>
                  </a:lnTo>
                  <a:lnTo>
                    <a:pt x="1128647" y="1052"/>
                  </a:lnTo>
                  <a:lnTo>
                    <a:pt x="1080515" y="0"/>
                  </a:lnTo>
                  <a:close/>
                </a:path>
              </a:pathLst>
            </a:custGeom>
            <a:solidFill>
              <a:srgbClr val="4AACC5"/>
            </a:solidFill>
          </p:spPr>
          <p:txBody>
            <a:bodyPr wrap="square" lIns="0" tIns="0" rIns="0" bIns="0" rtlCol="0"/>
            <a:lstStyle/>
            <a:p>
              <a:endParaRPr/>
            </a:p>
          </p:txBody>
        </p:sp>
        <p:sp>
          <p:nvSpPr>
            <p:cNvPr id="5" name="object 5"/>
            <p:cNvSpPr/>
            <p:nvPr/>
          </p:nvSpPr>
          <p:spPr>
            <a:xfrm>
              <a:off x="4581778" y="2918371"/>
              <a:ext cx="3314700" cy="3600450"/>
            </a:xfrm>
            <a:custGeom>
              <a:avLst/>
              <a:gdLst/>
              <a:ahLst/>
              <a:cxnLst/>
              <a:rect l="l" t="t" r="r" b="b"/>
              <a:pathLst>
                <a:path w="3314700" h="3600450">
                  <a:moveTo>
                    <a:pt x="1529964" y="0"/>
                  </a:moveTo>
                  <a:lnTo>
                    <a:pt x="1485280" y="125"/>
                  </a:lnTo>
                  <a:lnTo>
                    <a:pt x="1440577" y="1359"/>
                  </a:lnTo>
                  <a:lnTo>
                    <a:pt x="1395875" y="3703"/>
                  </a:lnTo>
                  <a:lnTo>
                    <a:pt x="1351196" y="7162"/>
                  </a:lnTo>
                  <a:lnTo>
                    <a:pt x="1306563" y="11739"/>
                  </a:lnTo>
                  <a:lnTo>
                    <a:pt x="1261996" y="17438"/>
                  </a:lnTo>
                  <a:lnTo>
                    <a:pt x="1217519" y="24261"/>
                  </a:lnTo>
                  <a:lnTo>
                    <a:pt x="1173151" y="32213"/>
                  </a:lnTo>
                  <a:lnTo>
                    <a:pt x="1128916" y="41297"/>
                  </a:lnTo>
                  <a:lnTo>
                    <a:pt x="1084834" y="51516"/>
                  </a:lnTo>
                  <a:lnTo>
                    <a:pt x="1040927" y="62873"/>
                  </a:lnTo>
                  <a:lnTo>
                    <a:pt x="997218" y="75373"/>
                  </a:lnTo>
                  <a:lnTo>
                    <a:pt x="953728" y="89018"/>
                  </a:lnTo>
                  <a:lnTo>
                    <a:pt x="910478" y="103812"/>
                  </a:lnTo>
                  <a:lnTo>
                    <a:pt x="867491" y="119758"/>
                  </a:lnTo>
                  <a:lnTo>
                    <a:pt x="824787" y="136861"/>
                  </a:lnTo>
                  <a:lnTo>
                    <a:pt x="782389" y="155123"/>
                  </a:lnTo>
                  <a:lnTo>
                    <a:pt x="740319" y="174548"/>
                  </a:lnTo>
                  <a:lnTo>
                    <a:pt x="698598" y="195139"/>
                  </a:lnTo>
                  <a:lnTo>
                    <a:pt x="657248" y="216899"/>
                  </a:lnTo>
                  <a:lnTo>
                    <a:pt x="616290" y="239833"/>
                  </a:lnTo>
                  <a:lnTo>
                    <a:pt x="575746" y="263943"/>
                  </a:lnTo>
                  <a:lnTo>
                    <a:pt x="535639" y="289234"/>
                  </a:lnTo>
                  <a:lnTo>
                    <a:pt x="495989" y="315708"/>
                  </a:lnTo>
                  <a:lnTo>
                    <a:pt x="456819" y="343369"/>
                  </a:lnTo>
                  <a:lnTo>
                    <a:pt x="632460" y="585304"/>
                  </a:lnTo>
                  <a:lnTo>
                    <a:pt x="649793" y="572871"/>
                  </a:lnTo>
                  <a:lnTo>
                    <a:pt x="667305" y="560713"/>
                  </a:lnTo>
                  <a:lnTo>
                    <a:pt x="702818" y="537171"/>
                  </a:lnTo>
                  <a:lnTo>
                    <a:pt x="744100" y="511556"/>
                  </a:lnTo>
                  <a:lnTo>
                    <a:pt x="785884" y="487434"/>
                  </a:lnTo>
                  <a:lnTo>
                    <a:pt x="828136" y="464798"/>
                  </a:lnTo>
                  <a:lnTo>
                    <a:pt x="870826" y="443641"/>
                  </a:lnTo>
                  <a:lnTo>
                    <a:pt x="913920" y="423956"/>
                  </a:lnTo>
                  <a:lnTo>
                    <a:pt x="957387" y="405736"/>
                  </a:lnTo>
                  <a:lnTo>
                    <a:pt x="1001195" y="388974"/>
                  </a:lnTo>
                  <a:lnTo>
                    <a:pt x="1045310" y="373663"/>
                  </a:lnTo>
                  <a:lnTo>
                    <a:pt x="1089701" y="359796"/>
                  </a:lnTo>
                  <a:lnTo>
                    <a:pt x="1134337" y="347365"/>
                  </a:lnTo>
                  <a:lnTo>
                    <a:pt x="1179183" y="336365"/>
                  </a:lnTo>
                  <a:lnTo>
                    <a:pt x="1224209" y="326788"/>
                  </a:lnTo>
                  <a:lnTo>
                    <a:pt x="1269383" y="318626"/>
                  </a:lnTo>
                  <a:lnTo>
                    <a:pt x="1314671" y="311874"/>
                  </a:lnTo>
                  <a:lnTo>
                    <a:pt x="1360042" y="306524"/>
                  </a:lnTo>
                  <a:lnTo>
                    <a:pt x="1405464" y="302568"/>
                  </a:lnTo>
                  <a:lnTo>
                    <a:pt x="1450904" y="300000"/>
                  </a:lnTo>
                  <a:lnTo>
                    <a:pt x="1496330" y="298814"/>
                  </a:lnTo>
                  <a:lnTo>
                    <a:pt x="1541711" y="299001"/>
                  </a:lnTo>
                  <a:lnTo>
                    <a:pt x="1587013" y="300555"/>
                  </a:lnTo>
                  <a:lnTo>
                    <a:pt x="1632205" y="303469"/>
                  </a:lnTo>
                  <a:lnTo>
                    <a:pt x="1677254" y="307737"/>
                  </a:lnTo>
                  <a:lnTo>
                    <a:pt x="1722129" y="313350"/>
                  </a:lnTo>
                  <a:lnTo>
                    <a:pt x="1766797" y="320301"/>
                  </a:lnTo>
                  <a:lnTo>
                    <a:pt x="1811225" y="328585"/>
                  </a:lnTo>
                  <a:lnTo>
                    <a:pt x="1855382" y="338194"/>
                  </a:lnTo>
                  <a:lnTo>
                    <a:pt x="1899236" y="349121"/>
                  </a:lnTo>
                  <a:lnTo>
                    <a:pt x="1942754" y="361358"/>
                  </a:lnTo>
                  <a:lnTo>
                    <a:pt x="1985905" y="374900"/>
                  </a:lnTo>
                  <a:lnTo>
                    <a:pt x="2028655" y="389738"/>
                  </a:lnTo>
                  <a:lnTo>
                    <a:pt x="2070973" y="405866"/>
                  </a:lnTo>
                  <a:lnTo>
                    <a:pt x="2112826" y="423278"/>
                  </a:lnTo>
                  <a:lnTo>
                    <a:pt x="2154183" y="441965"/>
                  </a:lnTo>
                  <a:lnTo>
                    <a:pt x="2195011" y="461921"/>
                  </a:lnTo>
                  <a:lnTo>
                    <a:pt x="2235278" y="483139"/>
                  </a:lnTo>
                  <a:lnTo>
                    <a:pt x="2274952" y="505611"/>
                  </a:lnTo>
                  <a:lnTo>
                    <a:pt x="2314000" y="529332"/>
                  </a:lnTo>
                  <a:lnTo>
                    <a:pt x="2352391" y="554294"/>
                  </a:lnTo>
                  <a:lnTo>
                    <a:pt x="2390092" y="580489"/>
                  </a:lnTo>
                  <a:lnTo>
                    <a:pt x="2427071" y="607911"/>
                  </a:lnTo>
                  <a:lnTo>
                    <a:pt x="2463296" y="636554"/>
                  </a:lnTo>
                  <a:lnTo>
                    <a:pt x="2498734" y="666409"/>
                  </a:lnTo>
                  <a:lnTo>
                    <a:pt x="2533354" y="697470"/>
                  </a:lnTo>
                  <a:lnTo>
                    <a:pt x="2567123" y="729730"/>
                  </a:lnTo>
                  <a:lnTo>
                    <a:pt x="2600009" y="763181"/>
                  </a:lnTo>
                  <a:lnTo>
                    <a:pt x="2631980" y="797818"/>
                  </a:lnTo>
                  <a:lnTo>
                    <a:pt x="2663004" y="833632"/>
                  </a:lnTo>
                  <a:lnTo>
                    <a:pt x="2693048" y="870618"/>
                  </a:lnTo>
                  <a:lnTo>
                    <a:pt x="2722080" y="908767"/>
                  </a:lnTo>
                  <a:lnTo>
                    <a:pt x="2750069" y="948073"/>
                  </a:lnTo>
                  <a:lnTo>
                    <a:pt x="2776981" y="988529"/>
                  </a:lnTo>
                  <a:lnTo>
                    <a:pt x="2802596" y="1029811"/>
                  </a:lnTo>
                  <a:lnTo>
                    <a:pt x="2826718" y="1071595"/>
                  </a:lnTo>
                  <a:lnTo>
                    <a:pt x="2849354" y="1113847"/>
                  </a:lnTo>
                  <a:lnTo>
                    <a:pt x="2870511" y="1156537"/>
                  </a:lnTo>
                  <a:lnTo>
                    <a:pt x="2890196" y="1199632"/>
                  </a:lnTo>
                  <a:lnTo>
                    <a:pt x="2908416" y="1243098"/>
                  </a:lnTo>
                  <a:lnTo>
                    <a:pt x="2925178" y="1286906"/>
                  </a:lnTo>
                  <a:lnTo>
                    <a:pt x="2940489" y="1331021"/>
                  </a:lnTo>
                  <a:lnTo>
                    <a:pt x="2954357" y="1375413"/>
                  </a:lnTo>
                  <a:lnTo>
                    <a:pt x="2966787" y="1420048"/>
                  </a:lnTo>
                  <a:lnTo>
                    <a:pt x="2977787" y="1464895"/>
                  </a:lnTo>
                  <a:lnTo>
                    <a:pt x="2987364" y="1509921"/>
                  </a:lnTo>
                  <a:lnTo>
                    <a:pt x="2995526" y="1555094"/>
                  </a:lnTo>
                  <a:lnTo>
                    <a:pt x="3002278" y="1600382"/>
                  </a:lnTo>
                  <a:lnTo>
                    <a:pt x="3007629" y="1645754"/>
                  </a:lnTo>
                  <a:lnTo>
                    <a:pt x="3011584" y="1691175"/>
                  </a:lnTo>
                  <a:lnTo>
                    <a:pt x="3014152" y="1736616"/>
                  </a:lnTo>
                  <a:lnTo>
                    <a:pt x="3015338" y="1782042"/>
                  </a:lnTo>
                  <a:lnTo>
                    <a:pt x="3015151" y="1827422"/>
                  </a:lnTo>
                  <a:lnTo>
                    <a:pt x="3013597" y="1872725"/>
                  </a:lnTo>
                  <a:lnTo>
                    <a:pt x="3010683" y="1917917"/>
                  </a:lnTo>
                  <a:lnTo>
                    <a:pt x="3006416" y="1962966"/>
                  </a:lnTo>
                  <a:lnTo>
                    <a:pt x="3000803" y="2007841"/>
                  </a:lnTo>
                  <a:lnTo>
                    <a:pt x="2993851" y="2052509"/>
                  </a:lnTo>
                  <a:lnTo>
                    <a:pt x="2985567" y="2096938"/>
                  </a:lnTo>
                  <a:lnTo>
                    <a:pt x="2975958" y="2141095"/>
                  </a:lnTo>
                  <a:lnTo>
                    <a:pt x="2965031" y="2184949"/>
                  </a:lnTo>
                  <a:lnTo>
                    <a:pt x="2952794" y="2228468"/>
                  </a:lnTo>
                  <a:lnTo>
                    <a:pt x="2939252" y="2271618"/>
                  </a:lnTo>
                  <a:lnTo>
                    <a:pt x="2924414" y="2314369"/>
                  </a:lnTo>
                  <a:lnTo>
                    <a:pt x="2908286" y="2356687"/>
                  </a:lnTo>
                  <a:lnTo>
                    <a:pt x="2890874" y="2398540"/>
                  </a:lnTo>
                  <a:lnTo>
                    <a:pt x="2872187" y="2439898"/>
                  </a:lnTo>
                  <a:lnTo>
                    <a:pt x="2852231" y="2480726"/>
                  </a:lnTo>
                  <a:lnTo>
                    <a:pt x="2831013" y="2520993"/>
                  </a:lnTo>
                  <a:lnTo>
                    <a:pt x="2808541" y="2560667"/>
                  </a:lnTo>
                  <a:lnTo>
                    <a:pt x="2784820" y="2599716"/>
                  </a:lnTo>
                  <a:lnTo>
                    <a:pt x="2759858" y="2638107"/>
                  </a:lnTo>
                  <a:lnTo>
                    <a:pt x="2733663" y="2675809"/>
                  </a:lnTo>
                  <a:lnTo>
                    <a:pt x="2706241" y="2712788"/>
                  </a:lnTo>
                  <a:lnTo>
                    <a:pt x="2677598" y="2749013"/>
                  </a:lnTo>
                  <a:lnTo>
                    <a:pt x="2647743" y="2784452"/>
                  </a:lnTo>
                  <a:lnTo>
                    <a:pt x="2616682" y="2819072"/>
                  </a:lnTo>
                  <a:lnTo>
                    <a:pt x="2584423" y="2852842"/>
                  </a:lnTo>
                  <a:lnTo>
                    <a:pt x="2550971" y="2885729"/>
                  </a:lnTo>
                  <a:lnTo>
                    <a:pt x="2516334" y="2917700"/>
                  </a:lnTo>
                  <a:lnTo>
                    <a:pt x="2480520" y="2948725"/>
                  </a:lnTo>
                  <a:lnTo>
                    <a:pt x="2443535" y="2978770"/>
                  </a:lnTo>
                  <a:lnTo>
                    <a:pt x="2405385" y="3007803"/>
                  </a:lnTo>
                  <a:lnTo>
                    <a:pt x="2366079" y="3035792"/>
                  </a:lnTo>
                  <a:lnTo>
                    <a:pt x="2325624" y="3062705"/>
                  </a:lnTo>
                  <a:lnTo>
                    <a:pt x="2284341" y="3088317"/>
                  </a:lnTo>
                  <a:lnTo>
                    <a:pt x="2242557" y="3112436"/>
                  </a:lnTo>
                  <a:lnTo>
                    <a:pt x="2200305" y="3135069"/>
                  </a:lnTo>
                  <a:lnTo>
                    <a:pt x="2157615" y="3156224"/>
                  </a:lnTo>
                  <a:lnTo>
                    <a:pt x="2114521" y="3175906"/>
                  </a:lnTo>
                  <a:lnTo>
                    <a:pt x="2071054" y="3194124"/>
                  </a:lnTo>
                  <a:lnTo>
                    <a:pt x="2027246" y="3210883"/>
                  </a:lnTo>
                  <a:lnTo>
                    <a:pt x="1983131" y="3226192"/>
                  </a:lnTo>
                  <a:lnTo>
                    <a:pt x="1938740" y="3240057"/>
                  </a:lnTo>
                  <a:lnTo>
                    <a:pt x="1894104" y="3252485"/>
                  </a:lnTo>
                  <a:lnTo>
                    <a:pt x="1849258" y="3263484"/>
                  </a:lnTo>
                  <a:lnTo>
                    <a:pt x="1804232" y="3273059"/>
                  </a:lnTo>
                  <a:lnTo>
                    <a:pt x="1759058" y="3281218"/>
                  </a:lnTo>
                  <a:lnTo>
                    <a:pt x="1713770" y="3287969"/>
                  </a:lnTo>
                  <a:lnTo>
                    <a:pt x="1668399" y="3293318"/>
                  </a:lnTo>
                  <a:lnTo>
                    <a:pt x="1622977" y="3297272"/>
                  </a:lnTo>
                  <a:lnTo>
                    <a:pt x="1577537" y="3299838"/>
                  </a:lnTo>
                  <a:lnTo>
                    <a:pt x="1532111" y="3301024"/>
                  </a:lnTo>
                  <a:lnTo>
                    <a:pt x="1486730" y="3300835"/>
                  </a:lnTo>
                  <a:lnTo>
                    <a:pt x="1441428" y="3299280"/>
                  </a:lnTo>
                  <a:lnTo>
                    <a:pt x="1396236" y="3296365"/>
                  </a:lnTo>
                  <a:lnTo>
                    <a:pt x="1351187" y="3292097"/>
                  </a:lnTo>
                  <a:lnTo>
                    <a:pt x="1306312" y="3286483"/>
                  </a:lnTo>
                  <a:lnTo>
                    <a:pt x="1261644" y="3279531"/>
                  </a:lnTo>
                  <a:lnTo>
                    <a:pt x="1217216" y="3271246"/>
                  </a:lnTo>
                  <a:lnTo>
                    <a:pt x="1173059" y="3261637"/>
                  </a:lnTo>
                  <a:lnTo>
                    <a:pt x="1129205" y="3250710"/>
                  </a:lnTo>
                  <a:lnTo>
                    <a:pt x="1085687" y="3238473"/>
                  </a:lnTo>
                  <a:lnTo>
                    <a:pt x="1042536" y="3224931"/>
                  </a:lnTo>
                  <a:lnTo>
                    <a:pt x="999786" y="3210093"/>
                  </a:lnTo>
                  <a:lnTo>
                    <a:pt x="957468" y="3193965"/>
                  </a:lnTo>
                  <a:lnTo>
                    <a:pt x="915615" y="3176554"/>
                  </a:lnTo>
                  <a:lnTo>
                    <a:pt x="874258" y="3157867"/>
                  </a:lnTo>
                  <a:lnTo>
                    <a:pt x="833430" y="3137912"/>
                  </a:lnTo>
                  <a:lnTo>
                    <a:pt x="793163" y="3116695"/>
                  </a:lnTo>
                  <a:lnTo>
                    <a:pt x="753489" y="3094223"/>
                  </a:lnTo>
                  <a:lnTo>
                    <a:pt x="714441" y="3070503"/>
                  </a:lnTo>
                  <a:lnTo>
                    <a:pt x="676050" y="3045543"/>
                  </a:lnTo>
                  <a:lnTo>
                    <a:pt x="638349" y="3019348"/>
                  </a:lnTo>
                  <a:lnTo>
                    <a:pt x="601370" y="2991927"/>
                  </a:lnTo>
                  <a:lnTo>
                    <a:pt x="565145" y="2963287"/>
                  </a:lnTo>
                  <a:lnTo>
                    <a:pt x="529707" y="2933433"/>
                  </a:lnTo>
                  <a:lnTo>
                    <a:pt x="495087" y="2902374"/>
                  </a:lnTo>
                  <a:lnTo>
                    <a:pt x="461318" y="2870116"/>
                  </a:lnTo>
                  <a:lnTo>
                    <a:pt x="428432" y="2836667"/>
                  </a:lnTo>
                  <a:lnTo>
                    <a:pt x="396461" y="2802032"/>
                  </a:lnTo>
                  <a:lnTo>
                    <a:pt x="365437" y="2766220"/>
                  </a:lnTo>
                  <a:lnTo>
                    <a:pt x="335393" y="2729237"/>
                  </a:lnTo>
                  <a:lnTo>
                    <a:pt x="306361" y="2691091"/>
                  </a:lnTo>
                  <a:lnTo>
                    <a:pt x="278372" y="2651788"/>
                  </a:lnTo>
                  <a:lnTo>
                    <a:pt x="251460" y="2611335"/>
                  </a:lnTo>
                  <a:lnTo>
                    <a:pt x="0" y="2772904"/>
                  </a:lnTo>
                  <a:lnTo>
                    <a:pt x="28273" y="2815516"/>
                  </a:lnTo>
                  <a:lnTo>
                    <a:pt x="57785" y="2857308"/>
                  </a:lnTo>
                  <a:lnTo>
                    <a:pt x="86459" y="2895742"/>
                  </a:lnTo>
                  <a:lnTo>
                    <a:pt x="115957" y="2933196"/>
                  </a:lnTo>
                  <a:lnTo>
                    <a:pt x="146257" y="2969666"/>
                  </a:lnTo>
                  <a:lnTo>
                    <a:pt x="177337" y="3005149"/>
                  </a:lnTo>
                  <a:lnTo>
                    <a:pt x="209175" y="3039642"/>
                  </a:lnTo>
                  <a:lnTo>
                    <a:pt x="241750" y="3073141"/>
                  </a:lnTo>
                  <a:lnTo>
                    <a:pt x="275040" y="3105643"/>
                  </a:lnTo>
                  <a:lnTo>
                    <a:pt x="309023" y="3137143"/>
                  </a:lnTo>
                  <a:lnTo>
                    <a:pt x="343678" y="3167640"/>
                  </a:lnTo>
                  <a:lnTo>
                    <a:pt x="378983" y="3197129"/>
                  </a:lnTo>
                  <a:lnTo>
                    <a:pt x="414915" y="3225607"/>
                  </a:lnTo>
                  <a:lnTo>
                    <a:pt x="451454" y="3253070"/>
                  </a:lnTo>
                  <a:lnTo>
                    <a:pt x="488578" y="3279515"/>
                  </a:lnTo>
                  <a:lnTo>
                    <a:pt x="526265" y="3304938"/>
                  </a:lnTo>
                  <a:lnTo>
                    <a:pt x="564493" y="3329337"/>
                  </a:lnTo>
                  <a:lnTo>
                    <a:pt x="603240" y="3352707"/>
                  </a:lnTo>
                  <a:lnTo>
                    <a:pt x="642485" y="3375046"/>
                  </a:lnTo>
                  <a:lnTo>
                    <a:pt x="682206" y="3396349"/>
                  </a:lnTo>
                  <a:lnTo>
                    <a:pt x="722382" y="3416613"/>
                  </a:lnTo>
                  <a:lnTo>
                    <a:pt x="762990" y="3435836"/>
                  </a:lnTo>
                  <a:lnTo>
                    <a:pt x="804010" y="3454012"/>
                  </a:lnTo>
                  <a:lnTo>
                    <a:pt x="845418" y="3471140"/>
                  </a:lnTo>
                  <a:lnTo>
                    <a:pt x="887194" y="3487215"/>
                  </a:lnTo>
                  <a:lnTo>
                    <a:pt x="929316" y="3502234"/>
                  </a:lnTo>
                  <a:lnTo>
                    <a:pt x="971762" y="3516194"/>
                  </a:lnTo>
                  <a:lnTo>
                    <a:pt x="1014510" y="3529091"/>
                  </a:lnTo>
                  <a:lnTo>
                    <a:pt x="1057539" y="3540921"/>
                  </a:lnTo>
                  <a:lnTo>
                    <a:pt x="1100827" y="3551682"/>
                  </a:lnTo>
                  <a:lnTo>
                    <a:pt x="1144352" y="3561370"/>
                  </a:lnTo>
                  <a:lnTo>
                    <a:pt x="1188092" y="3569981"/>
                  </a:lnTo>
                  <a:lnTo>
                    <a:pt x="1232027" y="3577511"/>
                  </a:lnTo>
                  <a:lnTo>
                    <a:pt x="1276133" y="3583959"/>
                  </a:lnTo>
                  <a:lnTo>
                    <a:pt x="1320390" y="3589319"/>
                  </a:lnTo>
                  <a:lnTo>
                    <a:pt x="1364775" y="3593589"/>
                  </a:lnTo>
                  <a:lnTo>
                    <a:pt x="1409267" y="3596765"/>
                  </a:lnTo>
                  <a:lnTo>
                    <a:pt x="1453845" y="3598844"/>
                  </a:lnTo>
                  <a:lnTo>
                    <a:pt x="1498486" y="3599822"/>
                  </a:lnTo>
                  <a:lnTo>
                    <a:pt x="1543168" y="3599695"/>
                  </a:lnTo>
                  <a:lnTo>
                    <a:pt x="1587871" y="3598461"/>
                  </a:lnTo>
                  <a:lnTo>
                    <a:pt x="1632572" y="3596116"/>
                  </a:lnTo>
                  <a:lnTo>
                    <a:pt x="1677250" y="3592656"/>
                  </a:lnTo>
                  <a:lnTo>
                    <a:pt x="1721882" y="3588079"/>
                  </a:lnTo>
                  <a:lnTo>
                    <a:pt x="1766448" y="3582380"/>
                  </a:lnTo>
                  <a:lnTo>
                    <a:pt x="1810925" y="3575555"/>
                  </a:lnTo>
                  <a:lnTo>
                    <a:pt x="1855293" y="3567603"/>
                  </a:lnTo>
                  <a:lnTo>
                    <a:pt x="1899528" y="3558519"/>
                  </a:lnTo>
                  <a:lnTo>
                    <a:pt x="1943609" y="3548299"/>
                  </a:lnTo>
                  <a:lnTo>
                    <a:pt x="1987515" y="3536941"/>
                  </a:lnTo>
                  <a:lnTo>
                    <a:pt x="2031224" y="3524441"/>
                  </a:lnTo>
                  <a:lnTo>
                    <a:pt x="2074714" y="3510795"/>
                  </a:lnTo>
                  <a:lnTo>
                    <a:pt x="2117964" y="3496000"/>
                  </a:lnTo>
                  <a:lnTo>
                    <a:pt x="2160951" y="3480052"/>
                  </a:lnTo>
                  <a:lnTo>
                    <a:pt x="2203654" y="3462949"/>
                  </a:lnTo>
                  <a:lnTo>
                    <a:pt x="2246052" y="3444686"/>
                  </a:lnTo>
                  <a:lnTo>
                    <a:pt x="2288122" y="3425260"/>
                  </a:lnTo>
                  <a:lnTo>
                    <a:pt x="2329843" y="3404668"/>
                  </a:lnTo>
                  <a:lnTo>
                    <a:pt x="2371194" y="3382906"/>
                  </a:lnTo>
                  <a:lnTo>
                    <a:pt x="2412151" y="3359971"/>
                  </a:lnTo>
                  <a:lnTo>
                    <a:pt x="2452695" y="3335860"/>
                  </a:lnTo>
                  <a:lnTo>
                    <a:pt x="2492802" y="3310568"/>
                  </a:lnTo>
                  <a:lnTo>
                    <a:pt x="2532452" y="3284093"/>
                  </a:lnTo>
                  <a:lnTo>
                    <a:pt x="2571623" y="3256431"/>
                  </a:lnTo>
                  <a:lnTo>
                    <a:pt x="2610057" y="3227755"/>
                  </a:lnTo>
                  <a:lnTo>
                    <a:pt x="2647511" y="3198256"/>
                  </a:lnTo>
                  <a:lnTo>
                    <a:pt x="2683982" y="3167955"/>
                  </a:lnTo>
                  <a:lnTo>
                    <a:pt x="2719466" y="3136874"/>
                  </a:lnTo>
                  <a:lnTo>
                    <a:pt x="2753959" y="3105034"/>
                  </a:lnTo>
                  <a:lnTo>
                    <a:pt x="2787459" y="3072458"/>
                  </a:lnTo>
                  <a:lnTo>
                    <a:pt x="2819961" y="3039167"/>
                  </a:lnTo>
                  <a:lnTo>
                    <a:pt x="2851462" y="3005182"/>
                  </a:lnTo>
                  <a:lnTo>
                    <a:pt x="2881959" y="2970526"/>
                  </a:lnTo>
                  <a:lnTo>
                    <a:pt x="2911448" y="2935220"/>
                  </a:lnTo>
                  <a:lnTo>
                    <a:pt x="2939926" y="2899286"/>
                  </a:lnTo>
                  <a:lnTo>
                    <a:pt x="2967390" y="2862746"/>
                  </a:lnTo>
                  <a:lnTo>
                    <a:pt x="2993836" y="2825620"/>
                  </a:lnTo>
                  <a:lnTo>
                    <a:pt x="3019259" y="2787932"/>
                  </a:lnTo>
                  <a:lnTo>
                    <a:pt x="3043659" y="2749703"/>
                  </a:lnTo>
                  <a:lnTo>
                    <a:pt x="3067029" y="2710954"/>
                  </a:lnTo>
                  <a:lnTo>
                    <a:pt x="3089368" y="2671708"/>
                  </a:lnTo>
                  <a:lnTo>
                    <a:pt x="3110672" y="2631985"/>
                  </a:lnTo>
                  <a:lnTo>
                    <a:pt x="3130936" y="2591808"/>
                  </a:lnTo>
                  <a:lnTo>
                    <a:pt x="3150159" y="2551198"/>
                  </a:lnTo>
                  <a:lnTo>
                    <a:pt x="3168336" y="2510178"/>
                  </a:lnTo>
                  <a:lnTo>
                    <a:pt x="3185464" y="2468768"/>
                  </a:lnTo>
                  <a:lnTo>
                    <a:pt x="3201540" y="2426991"/>
                  </a:lnTo>
                  <a:lnTo>
                    <a:pt x="3216559" y="2384867"/>
                  </a:lnTo>
                  <a:lnTo>
                    <a:pt x="3230519" y="2342420"/>
                  </a:lnTo>
                  <a:lnTo>
                    <a:pt x="3243417" y="2299671"/>
                  </a:lnTo>
                  <a:lnTo>
                    <a:pt x="3255248" y="2256640"/>
                  </a:lnTo>
                  <a:lnTo>
                    <a:pt x="3266009" y="2213351"/>
                  </a:lnTo>
                  <a:lnTo>
                    <a:pt x="3275697" y="2169825"/>
                  </a:lnTo>
                  <a:lnTo>
                    <a:pt x="3284308" y="2126083"/>
                  </a:lnTo>
                  <a:lnTo>
                    <a:pt x="3291840" y="2082148"/>
                  </a:lnTo>
                  <a:lnTo>
                    <a:pt x="3298287" y="2038040"/>
                  </a:lnTo>
                  <a:lnTo>
                    <a:pt x="3303648" y="1993782"/>
                  </a:lnTo>
                  <a:lnTo>
                    <a:pt x="3307918" y="1949396"/>
                  </a:lnTo>
                  <a:lnTo>
                    <a:pt x="3311095" y="1904902"/>
                  </a:lnTo>
                  <a:lnTo>
                    <a:pt x="3313174" y="1860324"/>
                  </a:lnTo>
                  <a:lnTo>
                    <a:pt x="3314153" y="1815682"/>
                  </a:lnTo>
                  <a:lnTo>
                    <a:pt x="3314027" y="1770998"/>
                  </a:lnTo>
                  <a:lnTo>
                    <a:pt x="3312793" y="1726294"/>
                  </a:lnTo>
                  <a:lnTo>
                    <a:pt x="3310449" y="1681592"/>
                  </a:lnTo>
                  <a:lnTo>
                    <a:pt x="3306990" y="1636913"/>
                  </a:lnTo>
                  <a:lnTo>
                    <a:pt x="3302413" y="1592280"/>
                  </a:lnTo>
                  <a:lnTo>
                    <a:pt x="3296714" y="1547713"/>
                  </a:lnTo>
                  <a:lnTo>
                    <a:pt x="3289891" y="1503235"/>
                  </a:lnTo>
                  <a:lnTo>
                    <a:pt x="3281939" y="1458867"/>
                  </a:lnTo>
                  <a:lnTo>
                    <a:pt x="3272855" y="1414631"/>
                  </a:lnTo>
                  <a:lnTo>
                    <a:pt x="3262637" y="1370549"/>
                  </a:lnTo>
                  <a:lnTo>
                    <a:pt x="3251279" y="1326642"/>
                  </a:lnTo>
                  <a:lnTo>
                    <a:pt x="3238780" y="1282933"/>
                  </a:lnTo>
                  <a:lnTo>
                    <a:pt x="3225134" y="1239442"/>
                  </a:lnTo>
                  <a:lnTo>
                    <a:pt x="3210340" y="1196192"/>
                  </a:lnTo>
                  <a:lnTo>
                    <a:pt x="3194394" y="1153204"/>
                  </a:lnTo>
                  <a:lnTo>
                    <a:pt x="3177291" y="1110500"/>
                  </a:lnTo>
                  <a:lnTo>
                    <a:pt x="3159029" y="1068102"/>
                  </a:lnTo>
                  <a:lnTo>
                    <a:pt x="3139604" y="1026031"/>
                  </a:lnTo>
                  <a:lnTo>
                    <a:pt x="3119013" y="984310"/>
                  </a:lnTo>
                  <a:lnTo>
                    <a:pt x="3097253" y="942959"/>
                  </a:lnTo>
                  <a:lnTo>
                    <a:pt x="3074319" y="902001"/>
                  </a:lnTo>
                  <a:lnTo>
                    <a:pt x="3050209" y="861458"/>
                  </a:lnTo>
                  <a:lnTo>
                    <a:pt x="3024918" y="821350"/>
                  </a:lnTo>
                  <a:lnTo>
                    <a:pt x="2998444" y="781700"/>
                  </a:lnTo>
                  <a:lnTo>
                    <a:pt x="2970784" y="742530"/>
                  </a:lnTo>
                  <a:lnTo>
                    <a:pt x="2942103" y="704095"/>
                  </a:lnTo>
                  <a:lnTo>
                    <a:pt x="2912599" y="666641"/>
                  </a:lnTo>
                  <a:lnTo>
                    <a:pt x="2882294" y="630170"/>
                  </a:lnTo>
                  <a:lnTo>
                    <a:pt x="2851208" y="594686"/>
                  </a:lnTo>
                  <a:lnTo>
                    <a:pt x="2819365" y="560193"/>
                  </a:lnTo>
                  <a:lnTo>
                    <a:pt x="2786785" y="526693"/>
                  </a:lnTo>
                  <a:lnTo>
                    <a:pt x="2753490" y="494191"/>
                  </a:lnTo>
                  <a:lnTo>
                    <a:pt x="2719502" y="462690"/>
                  </a:lnTo>
                  <a:lnTo>
                    <a:pt x="2684842" y="432193"/>
                  </a:lnTo>
                  <a:lnTo>
                    <a:pt x="2649533" y="402704"/>
                  </a:lnTo>
                  <a:lnTo>
                    <a:pt x="2613596" y="374226"/>
                  </a:lnTo>
                  <a:lnTo>
                    <a:pt x="2577053" y="346762"/>
                  </a:lnTo>
                  <a:lnTo>
                    <a:pt x="2539926" y="320317"/>
                  </a:lnTo>
                  <a:lnTo>
                    <a:pt x="2502235" y="294893"/>
                  </a:lnTo>
                  <a:lnTo>
                    <a:pt x="2464004" y="270494"/>
                  </a:lnTo>
                  <a:lnTo>
                    <a:pt x="2425253" y="247123"/>
                  </a:lnTo>
                  <a:lnTo>
                    <a:pt x="2386004" y="224784"/>
                  </a:lnTo>
                  <a:lnTo>
                    <a:pt x="2346280" y="203480"/>
                  </a:lnTo>
                  <a:lnTo>
                    <a:pt x="2306101" y="183216"/>
                  </a:lnTo>
                  <a:lnTo>
                    <a:pt x="2265490" y="163993"/>
                  </a:lnTo>
                  <a:lnTo>
                    <a:pt x="2224468" y="145816"/>
                  </a:lnTo>
                  <a:lnTo>
                    <a:pt x="2183057" y="128688"/>
                  </a:lnTo>
                  <a:lnTo>
                    <a:pt x="2141278" y="112612"/>
                  </a:lnTo>
                  <a:lnTo>
                    <a:pt x="2099154" y="97593"/>
                  </a:lnTo>
                  <a:lnTo>
                    <a:pt x="2056706" y="83633"/>
                  </a:lnTo>
                  <a:lnTo>
                    <a:pt x="2013956" y="70736"/>
                  </a:lnTo>
                  <a:lnTo>
                    <a:pt x="1970925" y="58905"/>
                  </a:lnTo>
                  <a:lnTo>
                    <a:pt x="1927635" y="48143"/>
                  </a:lnTo>
                  <a:lnTo>
                    <a:pt x="1884108" y="38455"/>
                  </a:lnTo>
                  <a:lnTo>
                    <a:pt x="1840366" y="29844"/>
                  </a:lnTo>
                  <a:lnTo>
                    <a:pt x="1796430" y="22313"/>
                  </a:lnTo>
                  <a:lnTo>
                    <a:pt x="1752323" y="15865"/>
                  </a:lnTo>
                  <a:lnTo>
                    <a:pt x="1708064" y="10504"/>
                  </a:lnTo>
                  <a:lnTo>
                    <a:pt x="1663678" y="6234"/>
                  </a:lnTo>
                  <a:lnTo>
                    <a:pt x="1619184" y="3057"/>
                  </a:lnTo>
                  <a:lnTo>
                    <a:pt x="1574606" y="978"/>
                  </a:lnTo>
                  <a:lnTo>
                    <a:pt x="1529964" y="0"/>
                  </a:lnTo>
                  <a:close/>
                </a:path>
              </a:pathLst>
            </a:custGeom>
            <a:solidFill>
              <a:srgbClr val="B8D433"/>
            </a:solidFill>
          </p:spPr>
          <p:txBody>
            <a:bodyPr wrap="square" lIns="0" tIns="0" rIns="0" bIns="0" rtlCol="0"/>
            <a:lstStyle/>
            <a:p>
              <a:endParaRPr/>
            </a:p>
          </p:txBody>
        </p:sp>
        <p:sp>
          <p:nvSpPr>
            <p:cNvPr id="6" name="object 6"/>
            <p:cNvSpPr/>
            <p:nvPr/>
          </p:nvSpPr>
          <p:spPr>
            <a:xfrm>
              <a:off x="4974082" y="3278078"/>
              <a:ext cx="2562225" cy="2880995"/>
            </a:xfrm>
            <a:custGeom>
              <a:avLst/>
              <a:gdLst/>
              <a:ahLst/>
              <a:cxnLst/>
              <a:rect l="l" t="t" r="r" b="b"/>
              <a:pathLst>
                <a:path w="2562225" h="2880995">
                  <a:moveTo>
                    <a:pt x="1124870" y="0"/>
                  </a:moveTo>
                  <a:lnTo>
                    <a:pt x="1079708" y="642"/>
                  </a:lnTo>
                  <a:lnTo>
                    <a:pt x="1034608" y="2691"/>
                  </a:lnTo>
                  <a:lnTo>
                    <a:pt x="989606" y="6144"/>
                  </a:lnTo>
                  <a:lnTo>
                    <a:pt x="944736" y="10995"/>
                  </a:lnTo>
                  <a:lnTo>
                    <a:pt x="900036" y="17243"/>
                  </a:lnTo>
                  <a:lnTo>
                    <a:pt x="855540" y="24882"/>
                  </a:lnTo>
                  <a:lnTo>
                    <a:pt x="811283" y="33908"/>
                  </a:lnTo>
                  <a:lnTo>
                    <a:pt x="767301" y="44319"/>
                  </a:lnTo>
                  <a:lnTo>
                    <a:pt x="723630" y="56109"/>
                  </a:lnTo>
                  <a:lnTo>
                    <a:pt x="680304" y="69276"/>
                  </a:lnTo>
                  <a:lnTo>
                    <a:pt x="637360" y="83816"/>
                  </a:lnTo>
                  <a:lnTo>
                    <a:pt x="594832" y="99724"/>
                  </a:lnTo>
                  <a:lnTo>
                    <a:pt x="552757" y="116997"/>
                  </a:lnTo>
                  <a:lnTo>
                    <a:pt x="511170" y="135630"/>
                  </a:lnTo>
                  <a:lnTo>
                    <a:pt x="470105" y="155621"/>
                  </a:lnTo>
                  <a:lnTo>
                    <a:pt x="429599" y="176965"/>
                  </a:lnTo>
                  <a:lnTo>
                    <a:pt x="389687" y="199659"/>
                  </a:lnTo>
                  <a:lnTo>
                    <a:pt x="350405" y="223698"/>
                  </a:lnTo>
                  <a:lnTo>
                    <a:pt x="311788" y="249079"/>
                  </a:lnTo>
                  <a:lnTo>
                    <a:pt x="273870" y="275798"/>
                  </a:lnTo>
                  <a:lnTo>
                    <a:pt x="236689" y="303851"/>
                  </a:lnTo>
                  <a:lnTo>
                    <a:pt x="200279" y="333234"/>
                  </a:lnTo>
                  <a:lnTo>
                    <a:pt x="164675" y="363944"/>
                  </a:lnTo>
                  <a:lnTo>
                    <a:pt x="129914" y="395976"/>
                  </a:lnTo>
                  <a:lnTo>
                    <a:pt x="96031" y="429327"/>
                  </a:lnTo>
                  <a:lnTo>
                    <a:pt x="63060" y="463993"/>
                  </a:lnTo>
                  <a:lnTo>
                    <a:pt x="31038" y="499970"/>
                  </a:lnTo>
                  <a:lnTo>
                    <a:pt x="0" y="537255"/>
                  </a:lnTo>
                  <a:lnTo>
                    <a:pt x="239775" y="730168"/>
                  </a:lnTo>
                  <a:lnTo>
                    <a:pt x="271434" y="692552"/>
                  </a:lnTo>
                  <a:lnTo>
                    <a:pt x="304540" y="656505"/>
                  </a:lnTo>
                  <a:lnTo>
                    <a:pt x="339031" y="622054"/>
                  </a:lnTo>
                  <a:lnTo>
                    <a:pt x="374849" y="589230"/>
                  </a:lnTo>
                  <a:lnTo>
                    <a:pt x="411934" y="558061"/>
                  </a:lnTo>
                  <a:lnTo>
                    <a:pt x="450224" y="528575"/>
                  </a:lnTo>
                  <a:lnTo>
                    <a:pt x="489660" y="500801"/>
                  </a:lnTo>
                  <a:lnTo>
                    <a:pt x="530181" y="474768"/>
                  </a:lnTo>
                  <a:lnTo>
                    <a:pt x="571729" y="450506"/>
                  </a:lnTo>
                  <a:lnTo>
                    <a:pt x="614241" y="428042"/>
                  </a:lnTo>
                  <a:lnTo>
                    <a:pt x="657659" y="407406"/>
                  </a:lnTo>
                  <a:lnTo>
                    <a:pt x="701922" y="388626"/>
                  </a:lnTo>
                  <a:lnTo>
                    <a:pt x="746970" y="371731"/>
                  </a:lnTo>
                  <a:lnTo>
                    <a:pt x="792743" y="356750"/>
                  </a:lnTo>
                  <a:lnTo>
                    <a:pt x="839180" y="343712"/>
                  </a:lnTo>
                  <a:lnTo>
                    <a:pt x="886222" y="332645"/>
                  </a:lnTo>
                  <a:lnTo>
                    <a:pt x="933809" y="323579"/>
                  </a:lnTo>
                  <a:lnTo>
                    <a:pt x="981879" y="316542"/>
                  </a:lnTo>
                  <a:lnTo>
                    <a:pt x="1030374" y="311562"/>
                  </a:lnTo>
                  <a:lnTo>
                    <a:pt x="1079232" y="308670"/>
                  </a:lnTo>
                  <a:lnTo>
                    <a:pt x="1128394" y="307893"/>
                  </a:lnTo>
                  <a:lnTo>
                    <a:pt x="1176252" y="309158"/>
                  </a:lnTo>
                  <a:lnTo>
                    <a:pt x="1223593" y="312382"/>
                  </a:lnTo>
                  <a:lnTo>
                    <a:pt x="1270377" y="317524"/>
                  </a:lnTo>
                  <a:lnTo>
                    <a:pt x="1316565" y="324545"/>
                  </a:lnTo>
                  <a:lnTo>
                    <a:pt x="1362118" y="333405"/>
                  </a:lnTo>
                  <a:lnTo>
                    <a:pt x="1406998" y="344064"/>
                  </a:lnTo>
                  <a:lnTo>
                    <a:pt x="1451165" y="356484"/>
                  </a:lnTo>
                  <a:lnTo>
                    <a:pt x="1494579" y="370625"/>
                  </a:lnTo>
                  <a:lnTo>
                    <a:pt x="1537203" y="386446"/>
                  </a:lnTo>
                  <a:lnTo>
                    <a:pt x="1578997" y="403910"/>
                  </a:lnTo>
                  <a:lnTo>
                    <a:pt x="1619921" y="422975"/>
                  </a:lnTo>
                  <a:lnTo>
                    <a:pt x="1659937" y="443603"/>
                  </a:lnTo>
                  <a:lnTo>
                    <a:pt x="1699006" y="465754"/>
                  </a:lnTo>
                  <a:lnTo>
                    <a:pt x="1737088" y="489388"/>
                  </a:lnTo>
                  <a:lnTo>
                    <a:pt x="1774144" y="514466"/>
                  </a:lnTo>
                  <a:lnTo>
                    <a:pt x="1810137" y="540948"/>
                  </a:lnTo>
                  <a:lnTo>
                    <a:pt x="1845025" y="568796"/>
                  </a:lnTo>
                  <a:lnTo>
                    <a:pt x="1878771" y="597968"/>
                  </a:lnTo>
                  <a:lnTo>
                    <a:pt x="1911334" y="628426"/>
                  </a:lnTo>
                  <a:lnTo>
                    <a:pt x="1942677" y="660131"/>
                  </a:lnTo>
                  <a:lnTo>
                    <a:pt x="1972760" y="693042"/>
                  </a:lnTo>
                  <a:lnTo>
                    <a:pt x="2001544" y="727120"/>
                  </a:lnTo>
                  <a:lnTo>
                    <a:pt x="2028990" y="762326"/>
                  </a:lnTo>
                  <a:lnTo>
                    <a:pt x="2055059" y="798619"/>
                  </a:lnTo>
                  <a:lnTo>
                    <a:pt x="2079711" y="835962"/>
                  </a:lnTo>
                  <a:lnTo>
                    <a:pt x="2102908" y="874313"/>
                  </a:lnTo>
                  <a:lnTo>
                    <a:pt x="2124610" y="913633"/>
                  </a:lnTo>
                  <a:lnTo>
                    <a:pt x="2144779" y="953884"/>
                  </a:lnTo>
                  <a:lnTo>
                    <a:pt x="2163376" y="995024"/>
                  </a:lnTo>
                  <a:lnTo>
                    <a:pt x="2180360" y="1037016"/>
                  </a:lnTo>
                  <a:lnTo>
                    <a:pt x="2195694" y="1079819"/>
                  </a:lnTo>
                  <a:lnTo>
                    <a:pt x="2209338" y="1123393"/>
                  </a:lnTo>
                  <a:lnTo>
                    <a:pt x="2221254" y="1167700"/>
                  </a:lnTo>
                  <a:lnTo>
                    <a:pt x="2231401" y="1212699"/>
                  </a:lnTo>
                  <a:lnTo>
                    <a:pt x="2239741" y="1258352"/>
                  </a:lnTo>
                  <a:lnTo>
                    <a:pt x="2246235" y="1304618"/>
                  </a:lnTo>
                  <a:lnTo>
                    <a:pt x="2250844" y="1351458"/>
                  </a:lnTo>
                  <a:lnTo>
                    <a:pt x="2253528" y="1398832"/>
                  </a:lnTo>
                  <a:lnTo>
                    <a:pt x="2254249" y="1446702"/>
                  </a:lnTo>
                  <a:lnTo>
                    <a:pt x="2252984" y="1494560"/>
                  </a:lnTo>
                  <a:lnTo>
                    <a:pt x="2249760" y="1541900"/>
                  </a:lnTo>
                  <a:lnTo>
                    <a:pt x="2244618" y="1588685"/>
                  </a:lnTo>
                  <a:lnTo>
                    <a:pt x="2237598" y="1634873"/>
                  </a:lnTo>
                  <a:lnTo>
                    <a:pt x="2228738" y="1680427"/>
                  </a:lnTo>
                  <a:lnTo>
                    <a:pt x="2218078" y="1725307"/>
                  </a:lnTo>
                  <a:lnTo>
                    <a:pt x="2205658" y="1769475"/>
                  </a:lnTo>
                  <a:lnTo>
                    <a:pt x="2191517" y="1812890"/>
                  </a:lnTo>
                  <a:lnTo>
                    <a:pt x="2175696" y="1855515"/>
                  </a:lnTo>
                  <a:lnTo>
                    <a:pt x="2158232" y="1897309"/>
                  </a:lnTo>
                  <a:lnTo>
                    <a:pt x="2139167" y="1938235"/>
                  </a:lnTo>
                  <a:lnTo>
                    <a:pt x="2118539" y="1978252"/>
                  </a:lnTo>
                  <a:lnTo>
                    <a:pt x="2096389" y="2017321"/>
                  </a:lnTo>
                  <a:lnTo>
                    <a:pt x="2072754" y="2055404"/>
                  </a:lnTo>
                  <a:lnTo>
                    <a:pt x="2047676" y="2092462"/>
                  </a:lnTo>
                  <a:lnTo>
                    <a:pt x="2021194" y="2128455"/>
                  </a:lnTo>
                  <a:lnTo>
                    <a:pt x="1993347" y="2163344"/>
                  </a:lnTo>
                  <a:lnTo>
                    <a:pt x="1964174" y="2197091"/>
                  </a:lnTo>
                  <a:lnTo>
                    <a:pt x="1933716" y="2229656"/>
                  </a:lnTo>
                  <a:lnTo>
                    <a:pt x="1902012" y="2260999"/>
                  </a:lnTo>
                  <a:lnTo>
                    <a:pt x="1869100" y="2291083"/>
                  </a:lnTo>
                  <a:lnTo>
                    <a:pt x="1835022" y="2319867"/>
                  </a:lnTo>
                  <a:lnTo>
                    <a:pt x="1799817" y="2347314"/>
                  </a:lnTo>
                  <a:lnTo>
                    <a:pt x="1763523" y="2373382"/>
                  </a:lnTo>
                  <a:lnTo>
                    <a:pt x="1726181" y="2398035"/>
                  </a:lnTo>
                  <a:lnTo>
                    <a:pt x="1687829" y="2421232"/>
                  </a:lnTo>
                  <a:lnTo>
                    <a:pt x="1648509" y="2442934"/>
                  </a:lnTo>
                  <a:lnTo>
                    <a:pt x="1608258" y="2463103"/>
                  </a:lnTo>
                  <a:lnTo>
                    <a:pt x="1567118" y="2481699"/>
                  </a:lnTo>
                  <a:lnTo>
                    <a:pt x="1525126" y="2498683"/>
                  </a:lnTo>
                  <a:lnTo>
                    <a:pt x="1482323" y="2514016"/>
                  </a:lnTo>
                  <a:lnTo>
                    <a:pt x="1438749" y="2527659"/>
                  </a:lnTo>
                  <a:lnTo>
                    <a:pt x="1394442" y="2539573"/>
                  </a:lnTo>
                  <a:lnTo>
                    <a:pt x="1349443" y="2549719"/>
                  </a:lnTo>
                  <a:lnTo>
                    <a:pt x="1303790" y="2558058"/>
                  </a:lnTo>
                  <a:lnTo>
                    <a:pt x="1257524" y="2564550"/>
                  </a:lnTo>
                  <a:lnTo>
                    <a:pt x="1210684" y="2569156"/>
                  </a:lnTo>
                  <a:lnTo>
                    <a:pt x="1163310" y="2571838"/>
                  </a:lnTo>
                  <a:lnTo>
                    <a:pt x="1115440" y="2572557"/>
                  </a:lnTo>
                  <a:lnTo>
                    <a:pt x="1113663" y="2880379"/>
                  </a:lnTo>
                  <a:lnTo>
                    <a:pt x="1164198" y="2879785"/>
                  </a:lnTo>
                  <a:lnTo>
                    <a:pt x="1214490" y="2877433"/>
                  </a:lnTo>
                  <a:lnTo>
                    <a:pt x="1264499" y="2873341"/>
                  </a:lnTo>
                  <a:lnTo>
                    <a:pt x="1314184" y="2867529"/>
                  </a:lnTo>
                  <a:lnTo>
                    <a:pt x="1363506" y="2860016"/>
                  </a:lnTo>
                  <a:lnTo>
                    <a:pt x="1412423" y="2850821"/>
                  </a:lnTo>
                  <a:lnTo>
                    <a:pt x="1460895" y="2839964"/>
                  </a:lnTo>
                  <a:lnTo>
                    <a:pt x="1508882" y="2827463"/>
                  </a:lnTo>
                  <a:lnTo>
                    <a:pt x="1556345" y="2813338"/>
                  </a:lnTo>
                  <a:lnTo>
                    <a:pt x="1603242" y="2797607"/>
                  </a:lnTo>
                  <a:lnTo>
                    <a:pt x="1649533" y="2780291"/>
                  </a:lnTo>
                  <a:lnTo>
                    <a:pt x="1695178" y="2761407"/>
                  </a:lnTo>
                  <a:lnTo>
                    <a:pt x="1740138" y="2740976"/>
                  </a:lnTo>
                  <a:lnTo>
                    <a:pt x="1784370" y="2719016"/>
                  </a:lnTo>
                  <a:lnTo>
                    <a:pt x="1827836" y="2695547"/>
                  </a:lnTo>
                  <a:lnTo>
                    <a:pt x="1870495" y="2670588"/>
                  </a:lnTo>
                  <a:lnTo>
                    <a:pt x="1912307" y="2644157"/>
                  </a:lnTo>
                  <a:lnTo>
                    <a:pt x="1953231" y="2616275"/>
                  </a:lnTo>
                  <a:lnTo>
                    <a:pt x="1993227" y="2586960"/>
                  </a:lnTo>
                  <a:lnTo>
                    <a:pt x="2032255" y="2556231"/>
                  </a:lnTo>
                  <a:lnTo>
                    <a:pt x="2070274" y="2524108"/>
                  </a:lnTo>
                  <a:lnTo>
                    <a:pt x="2107245" y="2490609"/>
                  </a:lnTo>
                  <a:lnTo>
                    <a:pt x="2143127" y="2455755"/>
                  </a:lnTo>
                  <a:lnTo>
                    <a:pt x="2177879" y="2419563"/>
                  </a:lnTo>
                  <a:lnTo>
                    <a:pt x="2211462" y="2382054"/>
                  </a:lnTo>
                  <a:lnTo>
                    <a:pt x="2243836" y="2343245"/>
                  </a:lnTo>
                  <a:lnTo>
                    <a:pt x="2273625" y="2304961"/>
                  </a:lnTo>
                  <a:lnTo>
                    <a:pt x="2301927" y="2265994"/>
                  </a:lnTo>
                  <a:lnTo>
                    <a:pt x="2328745" y="2226380"/>
                  </a:lnTo>
                  <a:lnTo>
                    <a:pt x="2354084" y="2186156"/>
                  </a:lnTo>
                  <a:lnTo>
                    <a:pt x="2377946" y="2145356"/>
                  </a:lnTo>
                  <a:lnTo>
                    <a:pt x="2400337" y="2104015"/>
                  </a:lnTo>
                  <a:lnTo>
                    <a:pt x="2421259" y="2062170"/>
                  </a:lnTo>
                  <a:lnTo>
                    <a:pt x="2440716" y="2019856"/>
                  </a:lnTo>
                  <a:lnTo>
                    <a:pt x="2458713" y="1977107"/>
                  </a:lnTo>
                  <a:lnTo>
                    <a:pt x="2475253" y="1933960"/>
                  </a:lnTo>
                  <a:lnTo>
                    <a:pt x="2490340" y="1890451"/>
                  </a:lnTo>
                  <a:lnTo>
                    <a:pt x="2503979" y="1846613"/>
                  </a:lnTo>
                  <a:lnTo>
                    <a:pt x="2516171" y="1802484"/>
                  </a:lnTo>
                  <a:lnTo>
                    <a:pt x="2526923" y="1758098"/>
                  </a:lnTo>
                  <a:lnTo>
                    <a:pt x="2536236" y="1713491"/>
                  </a:lnTo>
                  <a:lnTo>
                    <a:pt x="2544116" y="1668698"/>
                  </a:lnTo>
                  <a:lnTo>
                    <a:pt x="2550566" y="1623754"/>
                  </a:lnTo>
                  <a:lnTo>
                    <a:pt x="2555590" y="1578696"/>
                  </a:lnTo>
                  <a:lnTo>
                    <a:pt x="2559191" y="1533558"/>
                  </a:lnTo>
                  <a:lnTo>
                    <a:pt x="2561374" y="1488377"/>
                  </a:lnTo>
                  <a:lnTo>
                    <a:pt x="2562143" y="1443187"/>
                  </a:lnTo>
                  <a:lnTo>
                    <a:pt x="2561500" y="1398023"/>
                  </a:lnTo>
                  <a:lnTo>
                    <a:pt x="2559451" y="1352923"/>
                  </a:lnTo>
                  <a:lnTo>
                    <a:pt x="2555998" y="1307919"/>
                  </a:lnTo>
                  <a:lnTo>
                    <a:pt x="2551147" y="1263050"/>
                  </a:lnTo>
                  <a:lnTo>
                    <a:pt x="2544899" y="1218348"/>
                  </a:lnTo>
                  <a:lnTo>
                    <a:pt x="2537261" y="1173851"/>
                  </a:lnTo>
                  <a:lnTo>
                    <a:pt x="2528234" y="1129594"/>
                  </a:lnTo>
                  <a:lnTo>
                    <a:pt x="2517823" y="1085612"/>
                  </a:lnTo>
                  <a:lnTo>
                    <a:pt x="2506033" y="1041940"/>
                  </a:lnTo>
                  <a:lnTo>
                    <a:pt x="2492866" y="998614"/>
                  </a:lnTo>
                  <a:lnTo>
                    <a:pt x="2478326" y="955669"/>
                  </a:lnTo>
                  <a:lnTo>
                    <a:pt x="2462418" y="913141"/>
                  </a:lnTo>
                  <a:lnTo>
                    <a:pt x="2445146" y="871066"/>
                  </a:lnTo>
                  <a:lnTo>
                    <a:pt x="2426512" y="829478"/>
                  </a:lnTo>
                  <a:lnTo>
                    <a:pt x="2406521" y="788413"/>
                  </a:lnTo>
                  <a:lnTo>
                    <a:pt x="2385177" y="747907"/>
                  </a:lnTo>
                  <a:lnTo>
                    <a:pt x="2362483" y="707995"/>
                  </a:lnTo>
                  <a:lnTo>
                    <a:pt x="2338444" y="668713"/>
                  </a:lnTo>
                  <a:lnTo>
                    <a:pt x="2313063" y="630095"/>
                  </a:lnTo>
                  <a:lnTo>
                    <a:pt x="2286344" y="592178"/>
                  </a:lnTo>
                  <a:lnTo>
                    <a:pt x="2258291" y="554996"/>
                  </a:lnTo>
                  <a:lnTo>
                    <a:pt x="2228908" y="518586"/>
                  </a:lnTo>
                  <a:lnTo>
                    <a:pt x="2198198" y="482983"/>
                  </a:lnTo>
                  <a:lnTo>
                    <a:pt x="2166166" y="448221"/>
                  </a:lnTo>
                  <a:lnTo>
                    <a:pt x="2132815" y="414338"/>
                  </a:lnTo>
                  <a:lnTo>
                    <a:pt x="2098149" y="381367"/>
                  </a:lnTo>
                  <a:lnTo>
                    <a:pt x="2062172" y="349345"/>
                  </a:lnTo>
                  <a:lnTo>
                    <a:pt x="2024888" y="318307"/>
                  </a:lnTo>
                  <a:lnTo>
                    <a:pt x="1986606" y="288517"/>
                  </a:lnTo>
                  <a:lnTo>
                    <a:pt x="1947642" y="260215"/>
                  </a:lnTo>
                  <a:lnTo>
                    <a:pt x="1908031" y="233397"/>
                  </a:lnTo>
                  <a:lnTo>
                    <a:pt x="1867809" y="208059"/>
                  </a:lnTo>
                  <a:lnTo>
                    <a:pt x="1827012" y="184196"/>
                  </a:lnTo>
                  <a:lnTo>
                    <a:pt x="1785674" y="161806"/>
                  </a:lnTo>
                  <a:lnTo>
                    <a:pt x="1743831" y="140884"/>
                  </a:lnTo>
                  <a:lnTo>
                    <a:pt x="1701519" y="121426"/>
                  </a:lnTo>
                  <a:lnTo>
                    <a:pt x="1658772" y="103429"/>
                  </a:lnTo>
                  <a:lnTo>
                    <a:pt x="1615628" y="86889"/>
                  </a:lnTo>
                  <a:lnTo>
                    <a:pt x="1572120" y="71802"/>
                  </a:lnTo>
                  <a:lnTo>
                    <a:pt x="1528284" y="58164"/>
                  </a:lnTo>
                  <a:lnTo>
                    <a:pt x="1484157" y="45971"/>
                  </a:lnTo>
                  <a:lnTo>
                    <a:pt x="1439772" y="35220"/>
                  </a:lnTo>
                  <a:lnTo>
                    <a:pt x="1395166" y="25906"/>
                  </a:lnTo>
                  <a:lnTo>
                    <a:pt x="1350375" y="18026"/>
                  </a:lnTo>
                  <a:lnTo>
                    <a:pt x="1305433" y="11576"/>
                  </a:lnTo>
                  <a:lnTo>
                    <a:pt x="1260376" y="6552"/>
                  </a:lnTo>
                  <a:lnTo>
                    <a:pt x="1215240" y="2951"/>
                  </a:lnTo>
                  <a:lnTo>
                    <a:pt x="1170059" y="768"/>
                  </a:lnTo>
                  <a:lnTo>
                    <a:pt x="1124870" y="0"/>
                  </a:lnTo>
                  <a:close/>
                </a:path>
              </a:pathLst>
            </a:custGeom>
            <a:solidFill>
              <a:srgbClr val="45C1A3"/>
            </a:solidFill>
          </p:spPr>
          <p:txBody>
            <a:bodyPr wrap="square" lIns="0" tIns="0" rIns="0" bIns="0" rtlCol="0"/>
            <a:lstStyle/>
            <a:p>
              <a:endParaRPr/>
            </a:p>
          </p:txBody>
        </p:sp>
        <p:sp>
          <p:nvSpPr>
            <p:cNvPr id="7" name="object 7"/>
            <p:cNvSpPr/>
            <p:nvPr/>
          </p:nvSpPr>
          <p:spPr>
            <a:xfrm>
              <a:off x="5376745" y="4226178"/>
              <a:ext cx="995680" cy="1213485"/>
            </a:xfrm>
            <a:custGeom>
              <a:avLst/>
              <a:gdLst/>
              <a:ahLst/>
              <a:cxnLst/>
              <a:rect l="l" t="t" r="r" b="b"/>
              <a:pathLst>
                <a:path w="995679" h="1213485">
                  <a:moveTo>
                    <a:pt x="194871" y="0"/>
                  </a:moveTo>
                  <a:lnTo>
                    <a:pt x="162141" y="37395"/>
                  </a:lnTo>
                  <a:lnTo>
                    <a:pt x="132324" y="76588"/>
                  </a:lnTo>
                  <a:lnTo>
                    <a:pt x="105451" y="117416"/>
                  </a:lnTo>
                  <a:lnTo>
                    <a:pt x="81552" y="159715"/>
                  </a:lnTo>
                  <a:lnTo>
                    <a:pt x="60656" y="203323"/>
                  </a:lnTo>
                  <a:lnTo>
                    <a:pt x="42792" y="248074"/>
                  </a:lnTo>
                  <a:lnTo>
                    <a:pt x="27990" y="293806"/>
                  </a:lnTo>
                  <a:lnTo>
                    <a:pt x="16281" y="340356"/>
                  </a:lnTo>
                  <a:lnTo>
                    <a:pt x="7693" y="387560"/>
                  </a:lnTo>
                  <a:lnTo>
                    <a:pt x="2256" y="435254"/>
                  </a:lnTo>
                  <a:lnTo>
                    <a:pt x="0" y="483274"/>
                  </a:lnTo>
                  <a:lnTo>
                    <a:pt x="954" y="531459"/>
                  </a:lnTo>
                  <a:lnTo>
                    <a:pt x="5148" y="579643"/>
                  </a:lnTo>
                  <a:lnTo>
                    <a:pt x="12612" y="627664"/>
                  </a:lnTo>
                  <a:lnTo>
                    <a:pt x="23375" y="675358"/>
                  </a:lnTo>
                  <a:lnTo>
                    <a:pt x="37467" y="722562"/>
                  </a:lnTo>
                  <a:lnTo>
                    <a:pt x="54917" y="769112"/>
                  </a:lnTo>
                  <a:lnTo>
                    <a:pt x="74474" y="812249"/>
                  </a:lnTo>
                  <a:lnTo>
                    <a:pt x="96485" y="853480"/>
                  </a:lnTo>
                  <a:lnTo>
                    <a:pt x="120827" y="892753"/>
                  </a:lnTo>
                  <a:lnTo>
                    <a:pt x="147376" y="930017"/>
                  </a:lnTo>
                  <a:lnTo>
                    <a:pt x="176007" y="965221"/>
                  </a:lnTo>
                  <a:lnTo>
                    <a:pt x="206598" y="998313"/>
                  </a:lnTo>
                  <a:lnTo>
                    <a:pt x="239023" y="1029243"/>
                  </a:lnTo>
                  <a:lnTo>
                    <a:pt x="273158" y="1057959"/>
                  </a:lnTo>
                  <a:lnTo>
                    <a:pt x="308881" y="1084410"/>
                  </a:lnTo>
                  <a:lnTo>
                    <a:pt x="346066" y="1108545"/>
                  </a:lnTo>
                  <a:lnTo>
                    <a:pt x="384591" y="1130313"/>
                  </a:lnTo>
                  <a:lnTo>
                    <a:pt x="424330" y="1149662"/>
                  </a:lnTo>
                  <a:lnTo>
                    <a:pt x="465161" y="1166542"/>
                  </a:lnTo>
                  <a:lnTo>
                    <a:pt x="506958" y="1180902"/>
                  </a:lnTo>
                  <a:lnTo>
                    <a:pt x="549599" y="1192689"/>
                  </a:lnTo>
                  <a:lnTo>
                    <a:pt x="592958" y="1201854"/>
                  </a:lnTo>
                  <a:lnTo>
                    <a:pt x="636913" y="1208344"/>
                  </a:lnTo>
                  <a:lnTo>
                    <a:pt x="681339" y="1212109"/>
                  </a:lnTo>
                  <a:lnTo>
                    <a:pt x="726112" y="1213097"/>
                  </a:lnTo>
                  <a:lnTo>
                    <a:pt x="771108" y="1211258"/>
                  </a:lnTo>
                  <a:lnTo>
                    <a:pt x="816204" y="1206541"/>
                  </a:lnTo>
                  <a:lnTo>
                    <a:pt x="861274" y="1198893"/>
                  </a:lnTo>
                  <a:lnTo>
                    <a:pt x="906196" y="1188264"/>
                  </a:lnTo>
                  <a:lnTo>
                    <a:pt x="950846" y="1174603"/>
                  </a:lnTo>
                  <a:lnTo>
                    <a:pt x="995098" y="1157859"/>
                  </a:lnTo>
                  <a:lnTo>
                    <a:pt x="876607" y="871982"/>
                  </a:lnTo>
                  <a:lnTo>
                    <a:pt x="831356" y="887795"/>
                  </a:lnTo>
                  <a:lnTo>
                    <a:pt x="785213" y="898106"/>
                  </a:lnTo>
                  <a:lnTo>
                    <a:pt x="738636" y="902996"/>
                  </a:lnTo>
                  <a:lnTo>
                    <a:pt x="692082" y="902547"/>
                  </a:lnTo>
                  <a:lnTo>
                    <a:pt x="646007" y="896842"/>
                  </a:lnTo>
                  <a:lnTo>
                    <a:pt x="600870" y="885963"/>
                  </a:lnTo>
                  <a:lnTo>
                    <a:pt x="557128" y="869992"/>
                  </a:lnTo>
                  <a:lnTo>
                    <a:pt x="515237" y="849012"/>
                  </a:lnTo>
                  <a:lnTo>
                    <a:pt x="475655" y="823105"/>
                  </a:lnTo>
                  <a:lnTo>
                    <a:pt x="438838" y="792353"/>
                  </a:lnTo>
                  <a:lnTo>
                    <a:pt x="405863" y="757567"/>
                  </a:lnTo>
                  <a:lnTo>
                    <a:pt x="377703" y="720014"/>
                  </a:lnTo>
                  <a:lnTo>
                    <a:pt x="354371" y="680129"/>
                  </a:lnTo>
                  <a:lnTo>
                    <a:pt x="335883" y="638346"/>
                  </a:lnTo>
                  <a:lnTo>
                    <a:pt x="322252" y="595101"/>
                  </a:lnTo>
                  <a:lnTo>
                    <a:pt x="313492" y="550830"/>
                  </a:lnTo>
                  <a:lnTo>
                    <a:pt x="309616" y="505968"/>
                  </a:lnTo>
                  <a:lnTo>
                    <a:pt x="310639" y="460950"/>
                  </a:lnTo>
                  <a:lnTo>
                    <a:pt x="316574" y="416212"/>
                  </a:lnTo>
                  <a:lnTo>
                    <a:pt x="327436" y="372190"/>
                  </a:lnTo>
                  <a:lnTo>
                    <a:pt x="343238" y="329318"/>
                  </a:lnTo>
                  <a:lnTo>
                    <a:pt x="363994" y="288033"/>
                  </a:lnTo>
                  <a:lnTo>
                    <a:pt x="389718" y="248769"/>
                  </a:lnTo>
                  <a:lnTo>
                    <a:pt x="420423" y="211963"/>
                  </a:lnTo>
                  <a:lnTo>
                    <a:pt x="194871" y="0"/>
                  </a:lnTo>
                  <a:close/>
                </a:path>
              </a:pathLst>
            </a:custGeom>
            <a:solidFill>
              <a:srgbClr val="0D7EB7"/>
            </a:solidFill>
          </p:spPr>
          <p:txBody>
            <a:bodyPr wrap="square" lIns="0" tIns="0" rIns="0" bIns="0" rtlCol="0"/>
            <a:lstStyle/>
            <a:p>
              <a:endParaRPr/>
            </a:p>
          </p:txBody>
        </p:sp>
        <p:sp>
          <p:nvSpPr>
            <p:cNvPr id="8" name="object 8"/>
            <p:cNvSpPr/>
            <p:nvPr/>
          </p:nvSpPr>
          <p:spPr>
            <a:xfrm>
              <a:off x="886967" y="5033772"/>
              <a:ext cx="3155950" cy="76200"/>
            </a:xfrm>
            <a:custGeom>
              <a:avLst/>
              <a:gdLst/>
              <a:ahLst/>
              <a:cxnLst/>
              <a:rect l="l" t="t" r="r" b="b"/>
              <a:pathLst>
                <a:path w="3155950" h="76200">
                  <a:moveTo>
                    <a:pt x="38100" y="0"/>
                  </a:moveTo>
                  <a:lnTo>
                    <a:pt x="23268" y="2988"/>
                  </a:lnTo>
                  <a:lnTo>
                    <a:pt x="11158" y="11144"/>
                  </a:lnTo>
                  <a:lnTo>
                    <a:pt x="2993" y="23252"/>
                  </a:lnTo>
                  <a:lnTo>
                    <a:pt x="0" y="38100"/>
                  </a:lnTo>
                  <a:lnTo>
                    <a:pt x="2993" y="52947"/>
                  </a:lnTo>
                  <a:lnTo>
                    <a:pt x="11158" y="65055"/>
                  </a:lnTo>
                  <a:lnTo>
                    <a:pt x="23268" y="73211"/>
                  </a:lnTo>
                  <a:lnTo>
                    <a:pt x="38100" y="76200"/>
                  </a:lnTo>
                  <a:lnTo>
                    <a:pt x="52931" y="73211"/>
                  </a:lnTo>
                  <a:lnTo>
                    <a:pt x="65041" y="65055"/>
                  </a:lnTo>
                  <a:lnTo>
                    <a:pt x="73206" y="52947"/>
                  </a:lnTo>
                  <a:lnTo>
                    <a:pt x="74919" y="44450"/>
                  </a:lnTo>
                  <a:lnTo>
                    <a:pt x="38100" y="44450"/>
                  </a:lnTo>
                  <a:lnTo>
                    <a:pt x="38100" y="31750"/>
                  </a:lnTo>
                  <a:lnTo>
                    <a:pt x="74919" y="31750"/>
                  </a:lnTo>
                  <a:lnTo>
                    <a:pt x="73206" y="23252"/>
                  </a:lnTo>
                  <a:lnTo>
                    <a:pt x="65041" y="11144"/>
                  </a:lnTo>
                  <a:lnTo>
                    <a:pt x="52931" y="2988"/>
                  </a:lnTo>
                  <a:lnTo>
                    <a:pt x="38100" y="0"/>
                  </a:lnTo>
                  <a:close/>
                </a:path>
                <a:path w="3155950" h="76200">
                  <a:moveTo>
                    <a:pt x="74919" y="31750"/>
                  </a:moveTo>
                  <a:lnTo>
                    <a:pt x="38100" y="31750"/>
                  </a:lnTo>
                  <a:lnTo>
                    <a:pt x="38100" y="44450"/>
                  </a:lnTo>
                  <a:lnTo>
                    <a:pt x="74919" y="44450"/>
                  </a:lnTo>
                  <a:lnTo>
                    <a:pt x="76200" y="38100"/>
                  </a:lnTo>
                  <a:lnTo>
                    <a:pt x="74919" y="31750"/>
                  </a:lnTo>
                  <a:close/>
                </a:path>
                <a:path w="3155950" h="76200">
                  <a:moveTo>
                    <a:pt x="3155822" y="31750"/>
                  </a:moveTo>
                  <a:lnTo>
                    <a:pt x="74919" y="31750"/>
                  </a:lnTo>
                  <a:lnTo>
                    <a:pt x="76200" y="38100"/>
                  </a:lnTo>
                  <a:lnTo>
                    <a:pt x="74919" y="44450"/>
                  </a:lnTo>
                  <a:lnTo>
                    <a:pt x="3155822" y="44450"/>
                  </a:lnTo>
                  <a:lnTo>
                    <a:pt x="3155822" y="31750"/>
                  </a:lnTo>
                  <a:close/>
                </a:path>
              </a:pathLst>
            </a:custGeom>
            <a:solidFill>
              <a:srgbClr val="B8D433"/>
            </a:solidFill>
          </p:spPr>
          <p:txBody>
            <a:bodyPr wrap="square" lIns="0" tIns="0" rIns="0" bIns="0" rtlCol="0"/>
            <a:lstStyle/>
            <a:p>
              <a:endParaRPr/>
            </a:p>
          </p:txBody>
        </p:sp>
        <p:sp>
          <p:nvSpPr>
            <p:cNvPr id="9" name="object 9"/>
            <p:cNvSpPr/>
            <p:nvPr/>
          </p:nvSpPr>
          <p:spPr>
            <a:xfrm>
              <a:off x="4058411" y="5071872"/>
              <a:ext cx="649605" cy="538480"/>
            </a:xfrm>
            <a:custGeom>
              <a:avLst/>
              <a:gdLst/>
              <a:ahLst/>
              <a:cxnLst/>
              <a:rect l="l" t="t" r="r" b="b"/>
              <a:pathLst>
                <a:path w="649604" h="538479">
                  <a:moveTo>
                    <a:pt x="0" y="0"/>
                  </a:moveTo>
                  <a:lnTo>
                    <a:pt x="649097" y="538175"/>
                  </a:lnTo>
                </a:path>
              </a:pathLst>
            </a:custGeom>
            <a:ln w="12700">
              <a:solidFill>
                <a:srgbClr val="B8D433"/>
              </a:solidFill>
            </a:ln>
          </p:spPr>
          <p:txBody>
            <a:bodyPr wrap="square" lIns="0" tIns="0" rIns="0" bIns="0" rtlCol="0"/>
            <a:lstStyle/>
            <a:p>
              <a:endParaRPr/>
            </a:p>
          </p:txBody>
        </p:sp>
        <p:sp>
          <p:nvSpPr>
            <p:cNvPr id="10" name="object 10"/>
            <p:cNvSpPr/>
            <p:nvPr/>
          </p:nvSpPr>
          <p:spPr>
            <a:xfrm>
              <a:off x="8022336" y="2610611"/>
              <a:ext cx="3301365" cy="927100"/>
            </a:xfrm>
            <a:custGeom>
              <a:avLst/>
              <a:gdLst/>
              <a:ahLst/>
              <a:cxnLst/>
              <a:rect l="l" t="t" r="r" b="b"/>
              <a:pathLst>
                <a:path w="3301365" h="927100">
                  <a:moveTo>
                    <a:pt x="3262884" y="576072"/>
                  </a:moveTo>
                  <a:lnTo>
                    <a:pt x="3259671" y="528523"/>
                  </a:lnTo>
                  <a:lnTo>
                    <a:pt x="3250349" y="482904"/>
                  </a:lnTo>
                  <a:lnTo>
                    <a:pt x="3235325" y="439661"/>
                  </a:lnTo>
                  <a:lnTo>
                    <a:pt x="3215017" y="399186"/>
                  </a:lnTo>
                  <a:lnTo>
                    <a:pt x="3201670" y="379425"/>
                  </a:lnTo>
                  <a:lnTo>
                    <a:pt x="3201670" y="576072"/>
                  </a:lnTo>
                  <a:lnTo>
                    <a:pt x="3197872" y="622998"/>
                  </a:lnTo>
                  <a:lnTo>
                    <a:pt x="3186912" y="667512"/>
                  </a:lnTo>
                  <a:lnTo>
                    <a:pt x="3169374" y="709028"/>
                  </a:lnTo>
                  <a:lnTo>
                    <a:pt x="3145840" y="746937"/>
                  </a:lnTo>
                  <a:lnTo>
                    <a:pt x="3116923" y="780643"/>
                  </a:lnTo>
                  <a:lnTo>
                    <a:pt x="3083217" y="809561"/>
                  </a:lnTo>
                  <a:lnTo>
                    <a:pt x="3045307" y="833094"/>
                  </a:lnTo>
                  <a:lnTo>
                    <a:pt x="3003791" y="850633"/>
                  </a:lnTo>
                  <a:lnTo>
                    <a:pt x="2959277" y="861593"/>
                  </a:lnTo>
                  <a:lnTo>
                    <a:pt x="2912364" y="865378"/>
                  </a:lnTo>
                  <a:lnTo>
                    <a:pt x="2865437" y="861593"/>
                  </a:lnTo>
                  <a:lnTo>
                    <a:pt x="2820924" y="850633"/>
                  </a:lnTo>
                  <a:lnTo>
                    <a:pt x="2779407" y="833094"/>
                  </a:lnTo>
                  <a:lnTo>
                    <a:pt x="2741498" y="809561"/>
                  </a:lnTo>
                  <a:lnTo>
                    <a:pt x="2707792" y="780643"/>
                  </a:lnTo>
                  <a:lnTo>
                    <a:pt x="2678874" y="746937"/>
                  </a:lnTo>
                  <a:lnTo>
                    <a:pt x="2655341" y="709028"/>
                  </a:lnTo>
                  <a:lnTo>
                    <a:pt x="2637802" y="667512"/>
                  </a:lnTo>
                  <a:lnTo>
                    <a:pt x="2626842" y="622998"/>
                  </a:lnTo>
                  <a:lnTo>
                    <a:pt x="2623058" y="576072"/>
                  </a:lnTo>
                  <a:lnTo>
                    <a:pt x="2626842" y="529158"/>
                  </a:lnTo>
                  <a:lnTo>
                    <a:pt x="2637802" y="484644"/>
                  </a:lnTo>
                  <a:lnTo>
                    <a:pt x="2655341" y="443128"/>
                  </a:lnTo>
                  <a:lnTo>
                    <a:pt x="2678874" y="405218"/>
                  </a:lnTo>
                  <a:lnTo>
                    <a:pt x="2707792" y="371513"/>
                  </a:lnTo>
                  <a:lnTo>
                    <a:pt x="2741498" y="342595"/>
                  </a:lnTo>
                  <a:lnTo>
                    <a:pt x="2779407" y="319062"/>
                  </a:lnTo>
                  <a:lnTo>
                    <a:pt x="2820924" y="301523"/>
                  </a:lnTo>
                  <a:lnTo>
                    <a:pt x="2865437" y="290563"/>
                  </a:lnTo>
                  <a:lnTo>
                    <a:pt x="2912364" y="286766"/>
                  </a:lnTo>
                  <a:lnTo>
                    <a:pt x="2959277" y="290563"/>
                  </a:lnTo>
                  <a:lnTo>
                    <a:pt x="3003791" y="301523"/>
                  </a:lnTo>
                  <a:lnTo>
                    <a:pt x="3045307" y="319062"/>
                  </a:lnTo>
                  <a:lnTo>
                    <a:pt x="3083217" y="342595"/>
                  </a:lnTo>
                  <a:lnTo>
                    <a:pt x="3116923" y="371513"/>
                  </a:lnTo>
                  <a:lnTo>
                    <a:pt x="3145840" y="405218"/>
                  </a:lnTo>
                  <a:lnTo>
                    <a:pt x="3169374" y="443128"/>
                  </a:lnTo>
                  <a:lnTo>
                    <a:pt x="3186912" y="484644"/>
                  </a:lnTo>
                  <a:lnTo>
                    <a:pt x="3197872" y="529158"/>
                  </a:lnTo>
                  <a:lnTo>
                    <a:pt x="3201670" y="576072"/>
                  </a:lnTo>
                  <a:lnTo>
                    <a:pt x="3201670" y="379425"/>
                  </a:lnTo>
                  <a:lnTo>
                    <a:pt x="3189833" y="361899"/>
                  </a:lnTo>
                  <a:lnTo>
                    <a:pt x="3160204" y="328244"/>
                  </a:lnTo>
                  <a:lnTo>
                    <a:pt x="3126536" y="298602"/>
                  </a:lnTo>
                  <a:lnTo>
                    <a:pt x="3109010" y="286766"/>
                  </a:lnTo>
                  <a:lnTo>
                    <a:pt x="3089249" y="273418"/>
                  </a:lnTo>
                  <a:lnTo>
                    <a:pt x="3048774" y="253111"/>
                  </a:lnTo>
                  <a:lnTo>
                    <a:pt x="3005531" y="238086"/>
                  </a:lnTo>
                  <a:lnTo>
                    <a:pt x="2959912" y="228765"/>
                  </a:lnTo>
                  <a:lnTo>
                    <a:pt x="2912364" y="225552"/>
                  </a:lnTo>
                  <a:lnTo>
                    <a:pt x="2864802" y="228765"/>
                  </a:lnTo>
                  <a:lnTo>
                    <a:pt x="2819184" y="238086"/>
                  </a:lnTo>
                  <a:lnTo>
                    <a:pt x="2775940" y="253111"/>
                  </a:lnTo>
                  <a:lnTo>
                    <a:pt x="2735465" y="273418"/>
                  </a:lnTo>
                  <a:lnTo>
                    <a:pt x="2698178" y="298602"/>
                  </a:lnTo>
                  <a:lnTo>
                    <a:pt x="2664510" y="328244"/>
                  </a:lnTo>
                  <a:lnTo>
                    <a:pt x="2634881" y="361899"/>
                  </a:lnTo>
                  <a:lnTo>
                    <a:pt x="2609697" y="399186"/>
                  </a:lnTo>
                  <a:lnTo>
                    <a:pt x="2589390" y="439661"/>
                  </a:lnTo>
                  <a:lnTo>
                    <a:pt x="2574366" y="482904"/>
                  </a:lnTo>
                  <a:lnTo>
                    <a:pt x="2565044" y="528523"/>
                  </a:lnTo>
                  <a:lnTo>
                    <a:pt x="2561844" y="576072"/>
                  </a:lnTo>
                  <a:lnTo>
                    <a:pt x="2565044" y="623633"/>
                  </a:lnTo>
                  <a:lnTo>
                    <a:pt x="2574366" y="669251"/>
                  </a:lnTo>
                  <a:lnTo>
                    <a:pt x="2589390" y="712495"/>
                  </a:lnTo>
                  <a:lnTo>
                    <a:pt x="2609697" y="752970"/>
                  </a:lnTo>
                  <a:lnTo>
                    <a:pt x="2634881" y="790257"/>
                  </a:lnTo>
                  <a:lnTo>
                    <a:pt x="2664510" y="823912"/>
                  </a:lnTo>
                  <a:lnTo>
                    <a:pt x="2698178" y="853554"/>
                  </a:lnTo>
                  <a:lnTo>
                    <a:pt x="2735465" y="878738"/>
                  </a:lnTo>
                  <a:lnTo>
                    <a:pt x="2775940" y="899045"/>
                  </a:lnTo>
                  <a:lnTo>
                    <a:pt x="2819184" y="914069"/>
                  </a:lnTo>
                  <a:lnTo>
                    <a:pt x="2864802" y="923391"/>
                  </a:lnTo>
                  <a:lnTo>
                    <a:pt x="2912364" y="926592"/>
                  </a:lnTo>
                  <a:lnTo>
                    <a:pt x="2959912" y="923391"/>
                  </a:lnTo>
                  <a:lnTo>
                    <a:pt x="3005531" y="914069"/>
                  </a:lnTo>
                  <a:lnTo>
                    <a:pt x="3048774" y="899045"/>
                  </a:lnTo>
                  <a:lnTo>
                    <a:pt x="3089249" y="878738"/>
                  </a:lnTo>
                  <a:lnTo>
                    <a:pt x="3109010" y="865378"/>
                  </a:lnTo>
                  <a:lnTo>
                    <a:pt x="3126536" y="853554"/>
                  </a:lnTo>
                  <a:lnTo>
                    <a:pt x="3160204" y="823912"/>
                  </a:lnTo>
                  <a:lnTo>
                    <a:pt x="3189833" y="790257"/>
                  </a:lnTo>
                  <a:lnTo>
                    <a:pt x="3215017" y="752970"/>
                  </a:lnTo>
                  <a:lnTo>
                    <a:pt x="3235325" y="712495"/>
                  </a:lnTo>
                  <a:lnTo>
                    <a:pt x="3250349" y="669251"/>
                  </a:lnTo>
                  <a:lnTo>
                    <a:pt x="3259671" y="623633"/>
                  </a:lnTo>
                  <a:lnTo>
                    <a:pt x="3262884" y="576072"/>
                  </a:lnTo>
                  <a:close/>
                </a:path>
                <a:path w="3301365" h="927100">
                  <a:moveTo>
                    <a:pt x="3301111" y="38100"/>
                  </a:moveTo>
                  <a:lnTo>
                    <a:pt x="3299828" y="31750"/>
                  </a:lnTo>
                  <a:lnTo>
                    <a:pt x="3298113" y="23253"/>
                  </a:lnTo>
                  <a:lnTo>
                    <a:pt x="3289960" y="11150"/>
                  </a:lnTo>
                  <a:lnTo>
                    <a:pt x="3277857" y="2997"/>
                  </a:lnTo>
                  <a:lnTo>
                    <a:pt x="3263011" y="0"/>
                  </a:lnTo>
                  <a:lnTo>
                    <a:pt x="3248152" y="2997"/>
                  </a:lnTo>
                  <a:lnTo>
                    <a:pt x="3236049" y="11150"/>
                  </a:lnTo>
                  <a:lnTo>
                    <a:pt x="3227895" y="23253"/>
                  </a:lnTo>
                  <a:lnTo>
                    <a:pt x="3226181" y="31750"/>
                  </a:lnTo>
                  <a:lnTo>
                    <a:pt x="0" y="31750"/>
                  </a:lnTo>
                  <a:lnTo>
                    <a:pt x="0" y="44450"/>
                  </a:lnTo>
                  <a:lnTo>
                    <a:pt x="3226181" y="44450"/>
                  </a:lnTo>
                  <a:lnTo>
                    <a:pt x="3227895" y="52959"/>
                  </a:lnTo>
                  <a:lnTo>
                    <a:pt x="3236049" y="65062"/>
                  </a:lnTo>
                  <a:lnTo>
                    <a:pt x="3248152" y="73215"/>
                  </a:lnTo>
                  <a:lnTo>
                    <a:pt x="3263011" y="76200"/>
                  </a:lnTo>
                  <a:lnTo>
                    <a:pt x="3277857" y="73215"/>
                  </a:lnTo>
                  <a:lnTo>
                    <a:pt x="3289960" y="65062"/>
                  </a:lnTo>
                  <a:lnTo>
                    <a:pt x="3298113" y="52959"/>
                  </a:lnTo>
                  <a:lnTo>
                    <a:pt x="3299828" y="44450"/>
                  </a:lnTo>
                  <a:lnTo>
                    <a:pt x="3301111" y="38100"/>
                  </a:lnTo>
                  <a:close/>
                </a:path>
              </a:pathLst>
            </a:custGeom>
            <a:solidFill>
              <a:srgbClr val="4AACC5"/>
            </a:solidFill>
          </p:spPr>
          <p:txBody>
            <a:bodyPr wrap="square" lIns="0" tIns="0" rIns="0" bIns="0" rtlCol="0"/>
            <a:lstStyle/>
            <a:p>
              <a:endParaRPr/>
            </a:p>
          </p:txBody>
        </p:sp>
        <p:sp>
          <p:nvSpPr>
            <p:cNvPr id="11" name="object 11"/>
            <p:cNvSpPr/>
            <p:nvPr/>
          </p:nvSpPr>
          <p:spPr>
            <a:xfrm>
              <a:off x="886967" y="2610611"/>
              <a:ext cx="3409950" cy="76200"/>
            </a:xfrm>
            <a:custGeom>
              <a:avLst/>
              <a:gdLst/>
              <a:ahLst/>
              <a:cxnLst/>
              <a:rect l="l" t="t" r="r" b="b"/>
              <a:pathLst>
                <a:path w="3409950" h="76200">
                  <a:moveTo>
                    <a:pt x="38100" y="0"/>
                  </a:moveTo>
                  <a:lnTo>
                    <a:pt x="23268" y="2988"/>
                  </a:lnTo>
                  <a:lnTo>
                    <a:pt x="11158" y="11144"/>
                  </a:lnTo>
                  <a:lnTo>
                    <a:pt x="2993" y="23252"/>
                  </a:lnTo>
                  <a:lnTo>
                    <a:pt x="0" y="38100"/>
                  </a:lnTo>
                  <a:lnTo>
                    <a:pt x="2993" y="52947"/>
                  </a:lnTo>
                  <a:lnTo>
                    <a:pt x="11158" y="65055"/>
                  </a:lnTo>
                  <a:lnTo>
                    <a:pt x="23268" y="73211"/>
                  </a:lnTo>
                  <a:lnTo>
                    <a:pt x="38100" y="76200"/>
                  </a:lnTo>
                  <a:lnTo>
                    <a:pt x="52931" y="73211"/>
                  </a:lnTo>
                  <a:lnTo>
                    <a:pt x="65041" y="65055"/>
                  </a:lnTo>
                  <a:lnTo>
                    <a:pt x="73206" y="52947"/>
                  </a:lnTo>
                  <a:lnTo>
                    <a:pt x="74919" y="44450"/>
                  </a:lnTo>
                  <a:lnTo>
                    <a:pt x="38100" y="44450"/>
                  </a:lnTo>
                  <a:lnTo>
                    <a:pt x="38100" y="31750"/>
                  </a:lnTo>
                  <a:lnTo>
                    <a:pt x="74919" y="31750"/>
                  </a:lnTo>
                  <a:lnTo>
                    <a:pt x="73206" y="23252"/>
                  </a:lnTo>
                  <a:lnTo>
                    <a:pt x="65041" y="11144"/>
                  </a:lnTo>
                  <a:lnTo>
                    <a:pt x="52931" y="2988"/>
                  </a:lnTo>
                  <a:lnTo>
                    <a:pt x="38100" y="0"/>
                  </a:lnTo>
                  <a:close/>
                </a:path>
                <a:path w="3409950" h="76200">
                  <a:moveTo>
                    <a:pt x="74919" y="31750"/>
                  </a:moveTo>
                  <a:lnTo>
                    <a:pt x="38100" y="31750"/>
                  </a:lnTo>
                  <a:lnTo>
                    <a:pt x="38100" y="44450"/>
                  </a:lnTo>
                  <a:lnTo>
                    <a:pt x="74919" y="44450"/>
                  </a:lnTo>
                  <a:lnTo>
                    <a:pt x="76200" y="38100"/>
                  </a:lnTo>
                  <a:lnTo>
                    <a:pt x="74919" y="31750"/>
                  </a:lnTo>
                  <a:close/>
                </a:path>
                <a:path w="3409950" h="76200">
                  <a:moveTo>
                    <a:pt x="3409442" y="31750"/>
                  </a:moveTo>
                  <a:lnTo>
                    <a:pt x="74919" y="31750"/>
                  </a:lnTo>
                  <a:lnTo>
                    <a:pt x="76200" y="38100"/>
                  </a:lnTo>
                  <a:lnTo>
                    <a:pt x="74919" y="44450"/>
                  </a:lnTo>
                  <a:lnTo>
                    <a:pt x="3409442" y="44450"/>
                  </a:lnTo>
                  <a:lnTo>
                    <a:pt x="3409442" y="31750"/>
                  </a:lnTo>
                  <a:close/>
                </a:path>
              </a:pathLst>
            </a:custGeom>
            <a:solidFill>
              <a:srgbClr val="45C1A3"/>
            </a:solidFill>
          </p:spPr>
          <p:txBody>
            <a:bodyPr wrap="square" lIns="0" tIns="0" rIns="0" bIns="0" rtlCol="0"/>
            <a:lstStyle/>
            <a:p>
              <a:endParaRPr/>
            </a:p>
          </p:txBody>
        </p:sp>
        <p:sp>
          <p:nvSpPr>
            <p:cNvPr id="12" name="object 12"/>
            <p:cNvSpPr/>
            <p:nvPr/>
          </p:nvSpPr>
          <p:spPr>
            <a:xfrm>
              <a:off x="8177784" y="5033771"/>
              <a:ext cx="3145790" cy="835660"/>
            </a:xfrm>
            <a:custGeom>
              <a:avLst/>
              <a:gdLst/>
              <a:ahLst/>
              <a:cxnLst/>
              <a:rect l="l" t="t" r="r" b="b"/>
              <a:pathLst>
                <a:path w="3145790" h="835660">
                  <a:moveTo>
                    <a:pt x="3107436" y="484632"/>
                  </a:moveTo>
                  <a:lnTo>
                    <a:pt x="3104223" y="437083"/>
                  </a:lnTo>
                  <a:lnTo>
                    <a:pt x="3094901" y="391464"/>
                  </a:lnTo>
                  <a:lnTo>
                    <a:pt x="3079877" y="348221"/>
                  </a:lnTo>
                  <a:lnTo>
                    <a:pt x="3059569" y="307746"/>
                  </a:lnTo>
                  <a:lnTo>
                    <a:pt x="3046222" y="287985"/>
                  </a:lnTo>
                  <a:lnTo>
                    <a:pt x="3046222" y="484632"/>
                  </a:lnTo>
                  <a:lnTo>
                    <a:pt x="3042424" y="531558"/>
                  </a:lnTo>
                  <a:lnTo>
                    <a:pt x="3031464" y="576072"/>
                  </a:lnTo>
                  <a:lnTo>
                    <a:pt x="3013926" y="617575"/>
                  </a:lnTo>
                  <a:lnTo>
                    <a:pt x="2990392" y="655485"/>
                  </a:lnTo>
                  <a:lnTo>
                    <a:pt x="2961475" y="689190"/>
                  </a:lnTo>
                  <a:lnTo>
                    <a:pt x="2927769" y="718108"/>
                  </a:lnTo>
                  <a:lnTo>
                    <a:pt x="2889859" y="741629"/>
                  </a:lnTo>
                  <a:lnTo>
                    <a:pt x="2848343" y="759167"/>
                  </a:lnTo>
                  <a:lnTo>
                    <a:pt x="2803829" y="770128"/>
                  </a:lnTo>
                  <a:lnTo>
                    <a:pt x="2756916" y="773912"/>
                  </a:lnTo>
                  <a:lnTo>
                    <a:pt x="2709989" y="770128"/>
                  </a:lnTo>
                  <a:lnTo>
                    <a:pt x="2665476" y="759167"/>
                  </a:lnTo>
                  <a:lnTo>
                    <a:pt x="2623959" y="741629"/>
                  </a:lnTo>
                  <a:lnTo>
                    <a:pt x="2586050" y="718108"/>
                  </a:lnTo>
                  <a:lnTo>
                    <a:pt x="2552344" y="689190"/>
                  </a:lnTo>
                  <a:lnTo>
                    <a:pt x="2523426" y="655485"/>
                  </a:lnTo>
                  <a:lnTo>
                    <a:pt x="2499893" y="617575"/>
                  </a:lnTo>
                  <a:lnTo>
                    <a:pt x="2482354" y="576072"/>
                  </a:lnTo>
                  <a:lnTo>
                    <a:pt x="2471394" y="531558"/>
                  </a:lnTo>
                  <a:lnTo>
                    <a:pt x="2467610" y="484632"/>
                  </a:lnTo>
                  <a:lnTo>
                    <a:pt x="2471394" y="437718"/>
                  </a:lnTo>
                  <a:lnTo>
                    <a:pt x="2482354" y="393204"/>
                  </a:lnTo>
                  <a:lnTo>
                    <a:pt x="2499893" y="351688"/>
                  </a:lnTo>
                  <a:lnTo>
                    <a:pt x="2523426" y="313778"/>
                  </a:lnTo>
                  <a:lnTo>
                    <a:pt x="2552344" y="280073"/>
                  </a:lnTo>
                  <a:lnTo>
                    <a:pt x="2586050" y="251155"/>
                  </a:lnTo>
                  <a:lnTo>
                    <a:pt x="2623959" y="227622"/>
                  </a:lnTo>
                  <a:lnTo>
                    <a:pt x="2665476" y="210083"/>
                  </a:lnTo>
                  <a:lnTo>
                    <a:pt x="2709989" y="199123"/>
                  </a:lnTo>
                  <a:lnTo>
                    <a:pt x="2756916" y="195338"/>
                  </a:lnTo>
                  <a:lnTo>
                    <a:pt x="2803829" y="199123"/>
                  </a:lnTo>
                  <a:lnTo>
                    <a:pt x="2848343" y="210083"/>
                  </a:lnTo>
                  <a:lnTo>
                    <a:pt x="2889859" y="227622"/>
                  </a:lnTo>
                  <a:lnTo>
                    <a:pt x="2927769" y="251155"/>
                  </a:lnTo>
                  <a:lnTo>
                    <a:pt x="2961475" y="280073"/>
                  </a:lnTo>
                  <a:lnTo>
                    <a:pt x="2990392" y="313778"/>
                  </a:lnTo>
                  <a:lnTo>
                    <a:pt x="3013926" y="351688"/>
                  </a:lnTo>
                  <a:lnTo>
                    <a:pt x="3031464" y="393204"/>
                  </a:lnTo>
                  <a:lnTo>
                    <a:pt x="3042424" y="437718"/>
                  </a:lnTo>
                  <a:lnTo>
                    <a:pt x="3046222" y="484632"/>
                  </a:lnTo>
                  <a:lnTo>
                    <a:pt x="3046222" y="287985"/>
                  </a:lnTo>
                  <a:lnTo>
                    <a:pt x="3034385" y="270459"/>
                  </a:lnTo>
                  <a:lnTo>
                    <a:pt x="3004756" y="236791"/>
                  </a:lnTo>
                  <a:lnTo>
                    <a:pt x="2971088" y="207162"/>
                  </a:lnTo>
                  <a:lnTo>
                    <a:pt x="2953562" y="195338"/>
                  </a:lnTo>
                  <a:lnTo>
                    <a:pt x="2933801" y="181978"/>
                  </a:lnTo>
                  <a:lnTo>
                    <a:pt x="2893326" y="161671"/>
                  </a:lnTo>
                  <a:lnTo>
                    <a:pt x="2850083" y="146646"/>
                  </a:lnTo>
                  <a:lnTo>
                    <a:pt x="2804464" y="137325"/>
                  </a:lnTo>
                  <a:lnTo>
                    <a:pt x="2756916" y="134112"/>
                  </a:lnTo>
                  <a:lnTo>
                    <a:pt x="2709354" y="137325"/>
                  </a:lnTo>
                  <a:lnTo>
                    <a:pt x="2663736" y="146646"/>
                  </a:lnTo>
                  <a:lnTo>
                    <a:pt x="2620492" y="161671"/>
                  </a:lnTo>
                  <a:lnTo>
                    <a:pt x="2580017" y="181978"/>
                  </a:lnTo>
                  <a:lnTo>
                    <a:pt x="2542730" y="207162"/>
                  </a:lnTo>
                  <a:lnTo>
                    <a:pt x="2509062" y="236791"/>
                  </a:lnTo>
                  <a:lnTo>
                    <a:pt x="2479433" y="270459"/>
                  </a:lnTo>
                  <a:lnTo>
                    <a:pt x="2454249" y="307746"/>
                  </a:lnTo>
                  <a:lnTo>
                    <a:pt x="2433942" y="348221"/>
                  </a:lnTo>
                  <a:lnTo>
                    <a:pt x="2418918" y="391464"/>
                  </a:lnTo>
                  <a:lnTo>
                    <a:pt x="2409596" y="437083"/>
                  </a:lnTo>
                  <a:lnTo>
                    <a:pt x="2406396" y="484632"/>
                  </a:lnTo>
                  <a:lnTo>
                    <a:pt x="2409596" y="532206"/>
                  </a:lnTo>
                  <a:lnTo>
                    <a:pt x="2418918" y="577824"/>
                  </a:lnTo>
                  <a:lnTo>
                    <a:pt x="2433942" y="621080"/>
                  </a:lnTo>
                  <a:lnTo>
                    <a:pt x="2454249" y="661555"/>
                  </a:lnTo>
                  <a:lnTo>
                    <a:pt x="2479433" y="698830"/>
                  </a:lnTo>
                  <a:lnTo>
                    <a:pt x="2509062" y="732497"/>
                  </a:lnTo>
                  <a:lnTo>
                    <a:pt x="2542730" y="762127"/>
                  </a:lnTo>
                  <a:lnTo>
                    <a:pt x="2580017" y="787298"/>
                  </a:lnTo>
                  <a:lnTo>
                    <a:pt x="2620492" y="807618"/>
                  </a:lnTo>
                  <a:lnTo>
                    <a:pt x="2663736" y="822642"/>
                  </a:lnTo>
                  <a:lnTo>
                    <a:pt x="2709354" y="831964"/>
                  </a:lnTo>
                  <a:lnTo>
                    <a:pt x="2756916" y="835152"/>
                  </a:lnTo>
                  <a:lnTo>
                    <a:pt x="2804464" y="831964"/>
                  </a:lnTo>
                  <a:lnTo>
                    <a:pt x="2850083" y="822642"/>
                  </a:lnTo>
                  <a:lnTo>
                    <a:pt x="2893326" y="807618"/>
                  </a:lnTo>
                  <a:lnTo>
                    <a:pt x="2933801" y="787298"/>
                  </a:lnTo>
                  <a:lnTo>
                    <a:pt x="2953626" y="773912"/>
                  </a:lnTo>
                  <a:lnTo>
                    <a:pt x="2971088" y="762127"/>
                  </a:lnTo>
                  <a:lnTo>
                    <a:pt x="3004756" y="732497"/>
                  </a:lnTo>
                  <a:lnTo>
                    <a:pt x="3034385" y="698830"/>
                  </a:lnTo>
                  <a:lnTo>
                    <a:pt x="3059569" y="661555"/>
                  </a:lnTo>
                  <a:lnTo>
                    <a:pt x="3079877" y="621080"/>
                  </a:lnTo>
                  <a:lnTo>
                    <a:pt x="3094901" y="577824"/>
                  </a:lnTo>
                  <a:lnTo>
                    <a:pt x="3104223" y="532206"/>
                  </a:lnTo>
                  <a:lnTo>
                    <a:pt x="3107436" y="484632"/>
                  </a:lnTo>
                  <a:close/>
                </a:path>
                <a:path w="3145790" h="835660">
                  <a:moveTo>
                    <a:pt x="3145536" y="38100"/>
                  </a:moveTo>
                  <a:lnTo>
                    <a:pt x="3144240" y="31750"/>
                  </a:lnTo>
                  <a:lnTo>
                    <a:pt x="3142526" y="23253"/>
                  </a:lnTo>
                  <a:lnTo>
                    <a:pt x="3134334" y="11150"/>
                  </a:lnTo>
                  <a:lnTo>
                    <a:pt x="3122218" y="2997"/>
                  </a:lnTo>
                  <a:lnTo>
                    <a:pt x="3107436" y="0"/>
                  </a:lnTo>
                  <a:lnTo>
                    <a:pt x="3092577" y="2997"/>
                  </a:lnTo>
                  <a:lnTo>
                    <a:pt x="3080474" y="11150"/>
                  </a:lnTo>
                  <a:lnTo>
                    <a:pt x="3072320" y="23253"/>
                  </a:lnTo>
                  <a:lnTo>
                    <a:pt x="3070606" y="31750"/>
                  </a:lnTo>
                  <a:lnTo>
                    <a:pt x="0" y="31750"/>
                  </a:lnTo>
                  <a:lnTo>
                    <a:pt x="0" y="44450"/>
                  </a:lnTo>
                  <a:lnTo>
                    <a:pt x="3070606" y="44450"/>
                  </a:lnTo>
                  <a:lnTo>
                    <a:pt x="3072320" y="52959"/>
                  </a:lnTo>
                  <a:lnTo>
                    <a:pt x="3080474" y="65062"/>
                  </a:lnTo>
                  <a:lnTo>
                    <a:pt x="3092577" y="73215"/>
                  </a:lnTo>
                  <a:lnTo>
                    <a:pt x="3107436" y="76200"/>
                  </a:lnTo>
                  <a:lnTo>
                    <a:pt x="3122218" y="73215"/>
                  </a:lnTo>
                  <a:lnTo>
                    <a:pt x="3134334" y="65062"/>
                  </a:lnTo>
                  <a:lnTo>
                    <a:pt x="3142526" y="52959"/>
                  </a:lnTo>
                  <a:lnTo>
                    <a:pt x="3144240" y="44450"/>
                  </a:lnTo>
                  <a:lnTo>
                    <a:pt x="3145536" y="38100"/>
                  </a:lnTo>
                  <a:close/>
                </a:path>
              </a:pathLst>
            </a:custGeom>
            <a:solidFill>
              <a:srgbClr val="0D7EB7"/>
            </a:solidFill>
          </p:spPr>
          <p:txBody>
            <a:bodyPr wrap="square" lIns="0" tIns="0" rIns="0" bIns="0" rtlCol="0"/>
            <a:lstStyle/>
            <a:p>
              <a:endParaRPr/>
            </a:p>
          </p:txBody>
        </p:sp>
        <p:sp>
          <p:nvSpPr>
            <p:cNvPr id="13" name="object 13"/>
            <p:cNvSpPr/>
            <p:nvPr/>
          </p:nvSpPr>
          <p:spPr>
            <a:xfrm>
              <a:off x="925067" y="2836163"/>
              <a:ext cx="701040" cy="701040"/>
            </a:xfrm>
            <a:custGeom>
              <a:avLst/>
              <a:gdLst/>
              <a:ahLst/>
              <a:cxnLst/>
              <a:rect l="l" t="t" r="r" b="b"/>
              <a:pathLst>
                <a:path w="701039" h="701039">
                  <a:moveTo>
                    <a:pt x="350519" y="0"/>
                  </a:moveTo>
                  <a:lnTo>
                    <a:pt x="302956" y="3200"/>
                  </a:lnTo>
                  <a:lnTo>
                    <a:pt x="257338" y="12523"/>
                  </a:lnTo>
                  <a:lnTo>
                    <a:pt x="214082" y="27551"/>
                  </a:lnTo>
                  <a:lnTo>
                    <a:pt x="173606" y="47864"/>
                  </a:lnTo>
                  <a:lnTo>
                    <a:pt x="136327" y="73047"/>
                  </a:lnTo>
                  <a:lnTo>
                    <a:pt x="102665" y="102679"/>
                  </a:lnTo>
                  <a:lnTo>
                    <a:pt x="73035" y="136344"/>
                  </a:lnTo>
                  <a:lnTo>
                    <a:pt x="47856" y="173623"/>
                  </a:lnTo>
                  <a:lnTo>
                    <a:pt x="27545" y="214098"/>
                  </a:lnTo>
                  <a:lnTo>
                    <a:pt x="12520" y="257351"/>
                  </a:lnTo>
                  <a:lnTo>
                    <a:pt x="3199" y="302964"/>
                  </a:lnTo>
                  <a:lnTo>
                    <a:pt x="0" y="350520"/>
                  </a:lnTo>
                  <a:lnTo>
                    <a:pt x="3199" y="398075"/>
                  </a:lnTo>
                  <a:lnTo>
                    <a:pt x="12520" y="443688"/>
                  </a:lnTo>
                  <a:lnTo>
                    <a:pt x="27545" y="486941"/>
                  </a:lnTo>
                  <a:lnTo>
                    <a:pt x="47856" y="527416"/>
                  </a:lnTo>
                  <a:lnTo>
                    <a:pt x="73035" y="564695"/>
                  </a:lnTo>
                  <a:lnTo>
                    <a:pt x="102665" y="598360"/>
                  </a:lnTo>
                  <a:lnTo>
                    <a:pt x="136327" y="627992"/>
                  </a:lnTo>
                  <a:lnTo>
                    <a:pt x="173606" y="653175"/>
                  </a:lnTo>
                  <a:lnTo>
                    <a:pt x="214082" y="673488"/>
                  </a:lnTo>
                  <a:lnTo>
                    <a:pt x="257338" y="688516"/>
                  </a:lnTo>
                  <a:lnTo>
                    <a:pt x="302956" y="697839"/>
                  </a:lnTo>
                  <a:lnTo>
                    <a:pt x="350519" y="701039"/>
                  </a:lnTo>
                  <a:lnTo>
                    <a:pt x="398075" y="697839"/>
                  </a:lnTo>
                  <a:lnTo>
                    <a:pt x="443688" y="688516"/>
                  </a:lnTo>
                  <a:lnTo>
                    <a:pt x="486941" y="673488"/>
                  </a:lnTo>
                  <a:lnTo>
                    <a:pt x="527416" y="653175"/>
                  </a:lnTo>
                  <a:lnTo>
                    <a:pt x="547178" y="639826"/>
                  </a:lnTo>
                  <a:lnTo>
                    <a:pt x="350519" y="639826"/>
                  </a:lnTo>
                  <a:lnTo>
                    <a:pt x="303597" y="636039"/>
                  </a:lnTo>
                  <a:lnTo>
                    <a:pt x="259084" y="625075"/>
                  </a:lnTo>
                  <a:lnTo>
                    <a:pt x="217578" y="607531"/>
                  </a:lnTo>
                  <a:lnTo>
                    <a:pt x="179674" y="584002"/>
                  </a:lnTo>
                  <a:lnTo>
                    <a:pt x="145967" y="555085"/>
                  </a:lnTo>
                  <a:lnTo>
                    <a:pt x="117053" y="521374"/>
                  </a:lnTo>
                  <a:lnTo>
                    <a:pt x="93528" y="483466"/>
                  </a:lnTo>
                  <a:lnTo>
                    <a:pt x="75987" y="441957"/>
                  </a:lnTo>
                  <a:lnTo>
                    <a:pt x="65025" y="397443"/>
                  </a:lnTo>
                  <a:lnTo>
                    <a:pt x="61239" y="350520"/>
                  </a:lnTo>
                  <a:lnTo>
                    <a:pt x="65025" y="303596"/>
                  </a:lnTo>
                  <a:lnTo>
                    <a:pt x="75987" y="259082"/>
                  </a:lnTo>
                  <a:lnTo>
                    <a:pt x="93528" y="217573"/>
                  </a:lnTo>
                  <a:lnTo>
                    <a:pt x="117053" y="179665"/>
                  </a:lnTo>
                  <a:lnTo>
                    <a:pt x="145967" y="145954"/>
                  </a:lnTo>
                  <a:lnTo>
                    <a:pt x="179674" y="117037"/>
                  </a:lnTo>
                  <a:lnTo>
                    <a:pt x="217578" y="93508"/>
                  </a:lnTo>
                  <a:lnTo>
                    <a:pt x="259084" y="75964"/>
                  </a:lnTo>
                  <a:lnTo>
                    <a:pt x="303597" y="65000"/>
                  </a:lnTo>
                  <a:lnTo>
                    <a:pt x="350519" y="61213"/>
                  </a:lnTo>
                  <a:lnTo>
                    <a:pt x="547178" y="61213"/>
                  </a:lnTo>
                  <a:lnTo>
                    <a:pt x="527416" y="47864"/>
                  </a:lnTo>
                  <a:lnTo>
                    <a:pt x="486941" y="27551"/>
                  </a:lnTo>
                  <a:lnTo>
                    <a:pt x="443688" y="12523"/>
                  </a:lnTo>
                  <a:lnTo>
                    <a:pt x="398075" y="3200"/>
                  </a:lnTo>
                  <a:lnTo>
                    <a:pt x="350519" y="0"/>
                  </a:lnTo>
                  <a:close/>
                </a:path>
                <a:path w="701039" h="701039">
                  <a:moveTo>
                    <a:pt x="547178" y="61213"/>
                  </a:moveTo>
                  <a:lnTo>
                    <a:pt x="350519" y="61213"/>
                  </a:lnTo>
                  <a:lnTo>
                    <a:pt x="397443" y="65000"/>
                  </a:lnTo>
                  <a:lnTo>
                    <a:pt x="441957" y="75964"/>
                  </a:lnTo>
                  <a:lnTo>
                    <a:pt x="483466" y="93508"/>
                  </a:lnTo>
                  <a:lnTo>
                    <a:pt x="521374" y="117037"/>
                  </a:lnTo>
                  <a:lnTo>
                    <a:pt x="555085" y="145954"/>
                  </a:lnTo>
                  <a:lnTo>
                    <a:pt x="584002" y="179665"/>
                  </a:lnTo>
                  <a:lnTo>
                    <a:pt x="607531" y="217573"/>
                  </a:lnTo>
                  <a:lnTo>
                    <a:pt x="625075" y="259082"/>
                  </a:lnTo>
                  <a:lnTo>
                    <a:pt x="636039" y="303596"/>
                  </a:lnTo>
                  <a:lnTo>
                    <a:pt x="639826" y="350520"/>
                  </a:lnTo>
                  <a:lnTo>
                    <a:pt x="636039" y="397443"/>
                  </a:lnTo>
                  <a:lnTo>
                    <a:pt x="625075" y="441957"/>
                  </a:lnTo>
                  <a:lnTo>
                    <a:pt x="607531" y="483466"/>
                  </a:lnTo>
                  <a:lnTo>
                    <a:pt x="584002" y="521374"/>
                  </a:lnTo>
                  <a:lnTo>
                    <a:pt x="555085" y="555085"/>
                  </a:lnTo>
                  <a:lnTo>
                    <a:pt x="521374" y="584002"/>
                  </a:lnTo>
                  <a:lnTo>
                    <a:pt x="483466" y="607531"/>
                  </a:lnTo>
                  <a:lnTo>
                    <a:pt x="441957" y="625075"/>
                  </a:lnTo>
                  <a:lnTo>
                    <a:pt x="397443" y="636039"/>
                  </a:lnTo>
                  <a:lnTo>
                    <a:pt x="350519" y="639826"/>
                  </a:lnTo>
                  <a:lnTo>
                    <a:pt x="547178" y="639826"/>
                  </a:lnTo>
                  <a:lnTo>
                    <a:pt x="598360" y="598360"/>
                  </a:lnTo>
                  <a:lnTo>
                    <a:pt x="627992" y="564695"/>
                  </a:lnTo>
                  <a:lnTo>
                    <a:pt x="653175" y="527416"/>
                  </a:lnTo>
                  <a:lnTo>
                    <a:pt x="673488" y="486941"/>
                  </a:lnTo>
                  <a:lnTo>
                    <a:pt x="688516" y="443688"/>
                  </a:lnTo>
                  <a:lnTo>
                    <a:pt x="697839" y="398075"/>
                  </a:lnTo>
                  <a:lnTo>
                    <a:pt x="701039" y="350520"/>
                  </a:lnTo>
                  <a:lnTo>
                    <a:pt x="697839" y="302964"/>
                  </a:lnTo>
                  <a:lnTo>
                    <a:pt x="688516" y="257351"/>
                  </a:lnTo>
                  <a:lnTo>
                    <a:pt x="673488" y="214098"/>
                  </a:lnTo>
                  <a:lnTo>
                    <a:pt x="653175" y="173623"/>
                  </a:lnTo>
                  <a:lnTo>
                    <a:pt x="627992" y="136344"/>
                  </a:lnTo>
                  <a:lnTo>
                    <a:pt x="598360" y="102679"/>
                  </a:lnTo>
                  <a:lnTo>
                    <a:pt x="564695" y="73047"/>
                  </a:lnTo>
                  <a:lnTo>
                    <a:pt x="547178" y="61213"/>
                  </a:lnTo>
                  <a:close/>
                </a:path>
              </a:pathLst>
            </a:custGeom>
            <a:solidFill>
              <a:srgbClr val="45C1A3"/>
            </a:solidFill>
          </p:spPr>
          <p:txBody>
            <a:bodyPr wrap="square" lIns="0" tIns="0" rIns="0" bIns="0" rtlCol="0"/>
            <a:lstStyle/>
            <a:p>
              <a:endParaRPr/>
            </a:p>
          </p:txBody>
        </p:sp>
        <p:sp>
          <p:nvSpPr>
            <p:cNvPr id="14" name="object 14"/>
            <p:cNvSpPr/>
            <p:nvPr/>
          </p:nvSpPr>
          <p:spPr>
            <a:xfrm>
              <a:off x="925067" y="5163311"/>
              <a:ext cx="701040" cy="701040"/>
            </a:xfrm>
            <a:custGeom>
              <a:avLst/>
              <a:gdLst/>
              <a:ahLst/>
              <a:cxnLst/>
              <a:rect l="l" t="t" r="r" b="b"/>
              <a:pathLst>
                <a:path w="701039" h="701039">
                  <a:moveTo>
                    <a:pt x="350519" y="0"/>
                  </a:moveTo>
                  <a:lnTo>
                    <a:pt x="302956" y="3200"/>
                  </a:lnTo>
                  <a:lnTo>
                    <a:pt x="257338" y="12523"/>
                  </a:lnTo>
                  <a:lnTo>
                    <a:pt x="214082" y="27551"/>
                  </a:lnTo>
                  <a:lnTo>
                    <a:pt x="173606" y="47864"/>
                  </a:lnTo>
                  <a:lnTo>
                    <a:pt x="136327" y="73047"/>
                  </a:lnTo>
                  <a:lnTo>
                    <a:pt x="102665" y="102679"/>
                  </a:lnTo>
                  <a:lnTo>
                    <a:pt x="73035" y="136344"/>
                  </a:lnTo>
                  <a:lnTo>
                    <a:pt x="47856" y="173623"/>
                  </a:lnTo>
                  <a:lnTo>
                    <a:pt x="27545" y="214098"/>
                  </a:lnTo>
                  <a:lnTo>
                    <a:pt x="12520" y="257351"/>
                  </a:lnTo>
                  <a:lnTo>
                    <a:pt x="3199" y="302964"/>
                  </a:lnTo>
                  <a:lnTo>
                    <a:pt x="0" y="350519"/>
                  </a:lnTo>
                  <a:lnTo>
                    <a:pt x="3199" y="398083"/>
                  </a:lnTo>
                  <a:lnTo>
                    <a:pt x="12520" y="443701"/>
                  </a:lnTo>
                  <a:lnTo>
                    <a:pt x="27545" y="486957"/>
                  </a:lnTo>
                  <a:lnTo>
                    <a:pt x="47856" y="527433"/>
                  </a:lnTo>
                  <a:lnTo>
                    <a:pt x="73035" y="564712"/>
                  </a:lnTo>
                  <a:lnTo>
                    <a:pt x="102665" y="598374"/>
                  </a:lnTo>
                  <a:lnTo>
                    <a:pt x="136327" y="628004"/>
                  </a:lnTo>
                  <a:lnTo>
                    <a:pt x="173606" y="653183"/>
                  </a:lnTo>
                  <a:lnTo>
                    <a:pt x="214082" y="673494"/>
                  </a:lnTo>
                  <a:lnTo>
                    <a:pt x="257338" y="688519"/>
                  </a:lnTo>
                  <a:lnTo>
                    <a:pt x="302956" y="697840"/>
                  </a:lnTo>
                  <a:lnTo>
                    <a:pt x="350519" y="701040"/>
                  </a:lnTo>
                  <a:lnTo>
                    <a:pt x="398075" y="697840"/>
                  </a:lnTo>
                  <a:lnTo>
                    <a:pt x="443688" y="688519"/>
                  </a:lnTo>
                  <a:lnTo>
                    <a:pt x="486941" y="673494"/>
                  </a:lnTo>
                  <a:lnTo>
                    <a:pt x="527416" y="653183"/>
                  </a:lnTo>
                  <a:lnTo>
                    <a:pt x="547231" y="639800"/>
                  </a:lnTo>
                  <a:lnTo>
                    <a:pt x="350519" y="639800"/>
                  </a:lnTo>
                  <a:lnTo>
                    <a:pt x="303597" y="636014"/>
                  </a:lnTo>
                  <a:lnTo>
                    <a:pt x="259084" y="625052"/>
                  </a:lnTo>
                  <a:lnTo>
                    <a:pt x="217578" y="607511"/>
                  </a:lnTo>
                  <a:lnTo>
                    <a:pt x="179674" y="583986"/>
                  </a:lnTo>
                  <a:lnTo>
                    <a:pt x="145967" y="555072"/>
                  </a:lnTo>
                  <a:lnTo>
                    <a:pt x="117053" y="521365"/>
                  </a:lnTo>
                  <a:lnTo>
                    <a:pt x="93528" y="483461"/>
                  </a:lnTo>
                  <a:lnTo>
                    <a:pt x="75987" y="441955"/>
                  </a:lnTo>
                  <a:lnTo>
                    <a:pt x="65025" y="397442"/>
                  </a:lnTo>
                  <a:lnTo>
                    <a:pt x="61239" y="350519"/>
                  </a:lnTo>
                  <a:lnTo>
                    <a:pt x="65025" y="303596"/>
                  </a:lnTo>
                  <a:lnTo>
                    <a:pt x="75987" y="259082"/>
                  </a:lnTo>
                  <a:lnTo>
                    <a:pt x="93528" y="217573"/>
                  </a:lnTo>
                  <a:lnTo>
                    <a:pt x="117053" y="179665"/>
                  </a:lnTo>
                  <a:lnTo>
                    <a:pt x="145967" y="145954"/>
                  </a:lnTo>
                  <a:lnTo>
                    <a:pt x="179674" y="117037"/>
                  </a:lnTo>
                  <a:lnTo>
                    <a:pt x="217578" y="93508"/>
                  </a:lnTo>
                  <a:lnTo>
                    <a:pt x="259084" y="75964"/>
                  </a:lnTo>
                  <a:lnTo>
                    <a:pt x="303597" y="65000"/>
                  </a:lnTo>
                  <a:lnTo>
                    <a:pt x="350519" y="61213"/>
                  </a:lnTo>
                  <a:lnTo>
                    <a:pt x="547178" y="61213"/>
                  </a:lnTo>
                  <a:lnTo>
                    <a:pt x="527416" y="47864"/>
                  </a:lnTo>
                  <a:lnTo>
                    <a:pt x="486941" y="27551"/>
                  </a:lnTo>
                  <a:lnTo>
                    <a:pt x="443688" y="12523"/>
                  </a:lnTo>
                  <a:lnTo>
                    <a:pt x="398075" y="3200"/>
                  </a:lnTo>
                  <a:lnTo>
                    <a:pt x="350519" y="0"/>
                  </a:lnTo>
                  <a:close/>
                </a:path>
                <a:path w="701039" h="701039">
                  <a:moveTo>
                    <a:pt x="547178" y="61213"/>
                  </a:moveTo>
                  <a:lnTo>
                    <a:pt x="350519" y="61213"/>
                  </a:lnTo>
                  <a:lnTo>
                    <a:pt x="397443" y="65000"/>
                  </a:lnTo>
                  <a:lnTo>
                    <a:pt x="441957" y="75964"/>
                  </a:lnTo>
                  <a:lnTo>
                    <a:pt x="483466" y="93508"/>
                  </a:lnTo>
                  <a:lnTo>
                    <a:pt x="521374" y="117037"/>
                  </a:lnTo>
                  <a:lnTo>
                    <a:pt x="555085" y="145954"/>
                  </a:lnTo>
                  <a:lnTo>
                    <a:pt x="584002" y="179665"/>
                  </a:lnTo>
                  <a:lnTo>
                    <a:pt x="607531" y="217573"/>
                  </a:lnTo>
                  <a:lnTo>
                    <a:pt x="625075" y="259082"/>
                  </a:lnTo>
                  <a:lnTo>
                    <a:pt x="636039" y="303596"/>
                  </a:lnTo>
                  <a:lnTo>
                    <a:pt x="639826" y="350519"/>
                  </a:lnTo>
                  <a:lnTo>
                    <a:pt x="636039" y="397442"/>
                  </a:lnTo>
                  <a:lnTo>
                    <a:pt x="625075" y="441955"/>
                  </a:lnTo>
                  <a:lnTo>
                    <a:pt x="607531" y="483461"/>
                  </a:lnTo>
                  <a:lnTo>
                    <a:pt x="584002" y="521365"/>
                  </a:lnTo>
                  <a:lnTo>
                    <a:pt x="555085" y="555072"/>
                  </a:lnTo>
                  <a:lnTo>
                    <a:pt x="521374" y="583986"/>
                  </a:lnTo>
                  <a:lnTo>
                    <a:pt x="483466" y="607511"/>
                  </a:lnTo>
                  <a:lnTo>
                    <a:pt x="441957" y="625052"/>
                  </a:lnTo>
                  <a:lnTo>
                    <a:pt x="397443" y="636014"/>
                  </a:lnTo>
                  <a:lnTo>
                    <a:pt x="350519" y="639800"/>
                  </a:lnTo>
                  <a:lnTo>
                    <a:pt x="547231" y="639800"/>
                  </a:lnTo>
                  <a:lnTo>
                    <a:pt x="598360" y="598374"/>
                  </a:lnTo>
                  <a:lnTo>
                    <a:pt x="627992" y="564712"/>
                  </a:lnTo>
                  <a:lnTo>
                    <a:pt x="653175" y="527433"/>
                  </a:lnTo>
                  <a:lnTo>
                    <a:pt x="673488" y="486957"/>
                  </a:lnTo>
                  <a:lnTo>
                    <a:pt x="688516" y="443701"/>
                  </a:lnTo>
                  <a:lnTo>
                    <a:pt x="697839" y="398083"/>
                  </a:lnTo>
                  <a:lnTo>
                    <a:pt x="701039" y="350519"/>
                  </a:lnTo>
                  <a:lnTo>
                    <a:pt x="697839" y="302964"/>
                  </a:lnTo>
                  <a:lnTo>
                    <a:pt x="688516" y="257351"/>
                  </a:lnTo>
                  <a:lnTo>
                    <a:pt x="673488" y="214098"/>
                  </a:lnTo>
                  <a:lnTo>
                    <a:pt x="653175" y="173623"/>
                  </a:lnTo>
                  <a:lnTo>
                    <a:pt x="627992" y="136344"/>
                  </a:lnTo>
                  <a:lnTo>
                    <a:pt x="598360" y="102679"/>
                  </a:lnTo>
                  <a:lnTo>
                    <a:pt x="564695" y="73047"/>
                  </a:lnTo>
                  <a:lnTo>
                    <a:pt x="547178" y="61213"/>
                  </a:lnTo>
                  <a:close/>
                </a:path>
              </a:pathLst>
            </a:custGeom>
            <a:solidFill>
              <a:srgbClr val="B8D433"/>
            </a:solidFill>
          </p:spPr>
          <p:txBody>
            <a:bodyPr wrap="square" lIns="0" tIns="0" rIns="0" bIns="0" rtlCol="0"/>
            <a:lstStyle/>
            <a:p>
              <a:endParaRPr/>
            </a:p>
          </p:txBody>
        </p:sp>
        <p:sp>
          <p:nvSpPr>
            <p:cNvPr id="15" name="object 15"/>
            <p:cNvSpPr/>
            <p:nvPr/>
          </p:nvSpPr>
          <p:spPr>
            <a:xfrm>
              <a:off x="4290821" y="2645282"/>
              <a:ext cx="841375" cy="1304925"/>
            </a:xfrm>
            <a:custGeom>
              <a:avLst/>
              <a:gdLst/>
              <a:ahLst/>
              <a:cxnLst/>
              <a:rect l="l" t="t" r="r" b="b"/>
              <a:pathLst>
                <a:path w="841375" h="1304925">
                  <a:moveTo>
                    <a:pt x="778416" y="1239516"/>
                  </a:moveTo>
                  <a:lnTo>
                    <a:pt x="772146" y="1245485"/>
                  </a:lnTo>
                  <a:lnTo>
                    <a:pt x="766270" y="1258824"/>
                  </a:lnTo>
                  <a:lnTo>
                    <a:pt x="765847" y="1273401"/>
                  </a:lnTo>
                  <a:lnTo>
                    <a:pt x="771270" y="1287525"/>
                  </a:lnTo>
                  <a:lnTo>
                    <a:pt x="781700" y="1298517"/>
                  </a:lnTo>
                  <a:lnTo>
                    <a:pt x="795083" y="1304401"/>
                  </a:lnTo>
                  <a:lnTo>
                    <a:pt x="809704" y="1304831"/>
                  </a:lnTo>
                  <a:lnTo>
                    <a:pt x="823849" y="1299464"/>
                  </a:lnTo>
                  <a:lnTo>
                    <a:pt x="834784" y="1288980"/>
                  </a:lnTo>
                  <a:lnTo>
                    <a:pt x="840660" y="1275603"/>
                  </a:lnTo>
                  <a:lnTo>
                    <a:pt x="840804" y="1270634"/>
                  </a:lnTo>
                  <a:lnTo>
                    <a:pt x="798067" y="1270634"/>
                  </a:lnTo>
                  <a:lnTo>
                    <a:pt x="778416" y="1239516"/>
                  </a:lnTo>
                  <a:close/>
                </a:path>
                <a:path w="841375" h="1304925">
                  <a:moveTo>
                    <a:pt x="789180" y="1232736"/>
                  </a:moveTo>
                  <a:lnTo>
                    <a:pt x="783081" y="1235074"/>
                  </a:lnTo>
                  <a:lnTo>
                    <a:pt x="778416" y="1239516"/>
                  </a:lnTo>
                  <a:lnTo>
                    <a:pt x="798067" y="1270634"/>
                  </a:lnTo>
                  <a:lnTo>
                    <a:pt x="808863" y="1263903"/>
                  </a:lnTo>
                  <a:lnTo>
                    <a:pt x="789180" y="1232736"/>
                  </a:lnTo>
                  <a:close/>
                </a:path>
                <a:path w="841375" h="1304925">
                  <a:moveTo>
                    <a:pt x="797226" y="1229651"/>
                  </a:moveTo>
                  <a:lnTo>
                    <a:pt x="789180" y="1232736"/>
                  </a:lnTo>
                  <a:lnTo>
                    <a:pt x="808863" y="1263903"/>
                  </a:lnTo>
                  <a:lnTo>
                    <a:pt x="798067" y="1270634"/>
                  </a:lnTo>
                  <a:lnTo>
                    <a:pt x="840804" y="1270634"/>
                  </a:lnTo>
                  <a:lnTo>
                    <a:pt x="841083" y="1261012"/>
                  </a:lnTo>
                  <a:lnTo>
                    <a:pt x="835660" y="1246885"/>
                  </a:lnTo>
                  <a:lnTo>
                    <a:pt x="825230" y="1235950"/>
                  </a:lnTo>
                  <a:lnTo>
                    <a:pt x="811847" y="1230074"/>
                  </a:lnTo>
                  <a:lnTo>
                    <a:pt x="797226" y="1229651"/>
                  </a:lnTo>
                  <a:close/>
                </a:path>
                <a:path w="841375" h="1304925">
                  <a:moveTo>
                    <a:pt x="10667" y="0"/>
                  </a:moveTo>
                  <a:lnTo>
                    <a:pt x="0" y="6857"/>
                  </a:lnTo>
                  <a:lnTo>
                    <a:pt x="778416" y="1239516"/>
                  </a:lnTo>
                  <a:lnTo>
                    <a:pt x="783081" y="1235074"/>
                  </a:lnTo>
                  <a:lnTo>
                    <a:pt x="789180" y="1232736"/>
                  </a:lnTo>
                  <a:lnTo>
                    <a:pt x="10667" y="0"/>
                  </a:lnTo>
                  <a:close/>
                </a:path>
              </a:pathLst>
            </a:custGeom>
            <a:solidFill>
              <a:srgbClr val="45C1A3"/>
            </a:solidFill>
          </p:spPr>
          <p:txBody>
            <a:bodyPr wrap="square" lIns="0" tIns="0" rIns="0" bIns="0" rtlCol="0"/>
            <a:lstStyle/>
            <a:p>
              <a:endParaRPr/>
            </a:p>
          </p:txBody>
        </p:sp>
        <p:sp>
          <p:nvSpPr>
            <p:cNvPr id="16" name="object 16"/>
            <p:cNvSpPr/>
            <p:nvPr/>
          </p:nvSpPr>
          <p:spPr>
            <a:xfrm>
              <a:off x="6981527" y="2645917"/>
              <a:ext cx="1056005" cy="2106930"/>
            </a:xfrm>
            <a:custGeom>
              <a:avLst/>
              <a:gdLst/>
              <a:ahLst/>
              <a:cxnLst/>
              <a:rect l="l" t="t" r="r" b="b"/>
              <a:pathLst>
                <a:path w="1056004" h="2106929">
                  <a:moveTo>
                    <a:pt x="40126" y="2030577"/>
                  </a:moveTo>
                  <a:lnTo>
                    <a:pt x="25650" y="2032587"/>
                  </a:lnTo>
                  <a:lnTo>
                    <a:pt x="13007" y="2039860"/>
                  </a:lnTo>
                  <a:lnTo>
                    <a:pt x="3853" y="2051812"/>
                  </a:lnTo>
                  <a:lnTo>
                    <a:pt x="0" y="2066468"/>
                  </a:lnTo>
                  <a:lnTo>
                    <a:pt x="1980" y="2080958"/>
                  </a:lnTo>
                  <a:lnTo>
                    <a:pt x="9247" y="2093638"/>
                  </a:lnTo>
                  <a:lnTo>
                    <a:pt x="21252" y="2102866"/>
                  </a:lnTo>
                  <a:lnTo>
                    <a:pt x="35907" y="2106699"/>
                  </a:lnTo>
                  <a:lnTo>
                    <a:pt x="50383" y="2104675"/>
                  </a:lnTo>
                  <a:lnTo>
                    <a:pt x="63025" y="2097365"/>
                  </a:lnTo>
                  <a:lnTo>
                    <a:pt x="72179" y="2085340"/>
                  </a:lnTo>
                  <a:lnTo>
                    <a:pt x="75871" y="2071370"/>
                  </a:lnTo>
                  <a:lnTo>
                    <a:pt x="43731" y="2071370"/>
                  </a:lnTo>
                  <a:lnTo>
                    <a:pt x="32301" y="2065782"/>
                  </a:lnTo>
                  <a:lnTo>
                    <a:pt x="48474" y="2032762"/>
                  </a:lnTo>
                  <a:lnTo>
                    <a:pt x="40126" y="2030577"/>
                  </a:lnTo>
                  <a:close/>
                </a:path>
                <a:path w="1056004" h="2106929">
                  <a:moveTo>
                    <a:pt x="48474" y="2032762"/>
                  </a:moveTo>
                  <a:lnTo>
                    <a:pt x="32301" y="2065782"/>
                  </a:lnTo>
                  <a:lnTo>
                    <a:pt x="43731" y="2071370"/>
                  </a:lnTo>
                  <a:lnTo>
                    <a:pt x="59904" y="2038350"/>
                  </a:lnTo>
                  <a:lnTo>
                    <a:pt x="54780" y="2034413"/>
                  </a:lnTo>
                  <a:lnTo>
                    <a:pt x="48474" y="2032762"/>
                  </a:lnTo>
                  <a:close/>
                </a:path>
                <a:path w="1056004" h="2106929">
                  <a:moveTo>
                    <a:pt x="59904" y="2038350"/>
                  </a:moveTo>
                  <a:lnTo>
                    <a:pt x="43731" y="2071370"/>
                  </a:lnTo>
                  <a:lnTo>
                    <a:pt x="75871" y="2071370"/>
                  </a:lnTo>
                  <a:lnTo>
                    <a:pt x="76033" y="2070756"/>
                  </a:lnTo>
                  <a:lnTo>
                    <a:pt x="74052" y="2056304"/>
                  </a:lnTo>
                  <a:lnTo>
                    <a:pt x="66786" y="2043638"/>
                  </a:lnTo>
                  <a:lnTo>
                    <a:pt x="59904" y="2038350"/>
                  </a:lnTo>
                  <a:close/>
                </a:path>
                <a:path w="1056004" h="2106929">
                  <a:moveTo>
                    <a:pt x="1044110" y="0"/>
                  </a:moveTo>
                  <a:lnTo>
                    <a:pt x="48474" y="2032762"/>
                  </a:lnTo>
                  <a:lnTo>
                    <a:pt x="54780" y="2034413"/>
                  </a:lnTo>
                  <a:lnTo>
                    <a:pt x="59904" y="2038350"/>
                  </a:lnTo>
                  <a:lnTo>
                    <a:pt x="1055540" y="5587"/>
                  </a:lnTo>
                  <a:lnTo>
                    <a:pt x="1044110" y="0"/>
                  </a:lnTo>
                  <a:close/>
                </a:path>
              </a:pathLst>
            </a:custGeom>
            <a:solidFill>
              <a:srgbClr val="4AACC5"/>
            </a:solidFill>
          </p:spPr>
          <p:txBody>
            <a:bodyPr wrap="square" lIns="0" tIns="0" rIns="0" bIns="0" rtlCol="0"/>
            <a:lstStyle/>
            <a:p>
              <a:endParaRPr/>
            </a:p>
          </p:txBody>
        </p:sp>
        <p:sp>
          <p:nvSpPr>
            <p:cNvPr id="17" name="object 17"/>
            <p:cNvSpPr/>
            <p:nvPr/>
          </p:nvSpPr>
          <p:spPr>
            <a:xfrm>
              <a:off x="6312408" y="5071872"/>
              <a:ext cx="1865630" cy="168275"/>
            </a:xfrm>
            <a:custGeom>
              <a:avLst/>
              <a:gdLst/>
              <a:ahLst/>
              <a:cxnLst/>
              <a:rect l="l" t="t" r="r" b="b"/>
              <a:pathLst>
                <a:path w="1865629" h="168275">
                  <a:moveTo>
                    <a:pt x="0" y="167893"/>
                  </a:moveTo>
                  <a:lnTo>
                    <a:pt x="1865630" y="0"/>
                  </a:lnTo>
                </a:path>
              </a:pathLst>
            </a:custGeom>
            <a:ln w="6349">
              <a:solidFill>
                <a:srgbClr val="0D7EB7"/>
              </a:solidFill>
            </a:ln>
          </p:spPr>
          <p:txBody>
            <a:bodyPr wrap="square" lIns="0" tIns="0" rIns="0" bIns="0" rtlCol="0"/>
            <a:lstStyle/>
            <a:p>
              <a:endParaRPr/>
            </a:p>
          </p:txBody>
        </p:sp>
        <p:sp>
          <p:nvSpPr>
            <p:cNvPr id="18" name="object 18"/>
            <p:cNvSpPr/>
            <p:nvPr/>
          </p:nvSpPr>
          <p:spPr>
            <a:xfrm>
              <a:off x="10739627" y="5353811"/>
              <a:ext cx="391795" cy="323215"/>
            </a:xfrm>
            <a:custGeom>
              <a:avLst/>
              <a:gdLst/>
              <a:ahLst/>
              <a:cxnLst/>
              <a:rect l="l" t="t" r="r" b="b"/>
              <a:pathLst>
                <a:path w="391795" h="323214">
                  <a:moveTo>
                    <a:pt x="305053" y="277888"/>
                  </a:moveTo>
                  <a:lnTo>
                    <a:pt x="234061" y="277888"/>
                  </a:lnTo>
                  <a:lnTo>
                    <a:pt x="257948" y="297591"/>
                  </a:lnTo>
                  <a:lnTo>
                    <a:pt x="281050" y="309575"/>
                  </a:lnTo>
                  <a:lnTo>
                    <a:pt x="311677" y="317015"/>
                  </a:lnTo>
                  <a:lnTo>
                    <a:pt x="358140" y="323088"/>
                  </a:lnTo>
                  <a:lnTo>
                    <a:pt x="332003" y="308755"/>
                  </a:lnTo>
                  <a:lnTo>
                    <a:pt x="317928" y="297416"/>
                  </a:lnTo>
                  <a:lnTo>
                    <a:pt x="310687" y="287613"/>
                  </a:lnTo>
                  <a:lnTo>
                    <a:pt x="305053" y="277888"/>
                  </a:lnTo>
                  <a:close/>
                </a:path>
                <a:path w="391795" h="323214">
                  <a:moveTo>
                    <a:pt x="351408" y="69341"/>
                  </a:moveTo>
                  <a:lnTo>
                    <a:pt x="309245" y="69341"/>
                  </a:lnTo>
                  <a:lnTo>
                    <a:pt x="309245" y="178688"/>
                  </a:lnTo>
                  <a:lnTo>
                    <a:pt x="306079" y="194429"/>
                  </a:lnTo>
                  <a:lnTo>
                    <a:pt x="297449" y="207263"/>
                  </a:lnTo>
                  <a:lnTo>
                    <a:pt x="284652" y="215907"/>
                  </a:lnTo>
                  <a:lnTo>
                    <a:pt x="268986" y="219075"/>
                  </a:lnTo>
                  <a:lnTo>
                    <a:pt x="168782" y="219075"/>
                  </a:lnTo>
                  <a:lnTo>
                    <a:pt x="150860" y="230263"/>
                  </a:lnTo>
                  <a:lnTo>
                    <a:pt x="133508" y="239709"/>
                  </a:lnTo>
                  <a:lnTo>
                    <a:pt x="115919" y="247607"/>
                  </a:lnTo>
                  <a:lnTo>
                    <a:pt x="97281" y="254152"/>
                  </a:lnTo>
                  <a:lnTo>
                    <a:pt x="103338" y="263770"/>
                  </a:lnTo>
                  <a:lnTo>
                    <a:pt x="111823" y="271273"/>
                  </a:lnTo>
                  <a:lnTo>
                    <a:pt x="122213" y="276149"/>
                  </a:lnTo>
                  <a:lnTo>
                    <a:pt x="133985" y="277888"/>
                  </a:lnTo>
                  <a:lnTo>
                    <a:pt x="351408" y="277888"/>
                  </a:lnTo>
                  <a:lnTo>
                    <a:pt x="367075" y="274723"/>
                  </a:lnTo>
                  <a:lnTo>
                    <a:pt x="379872" y="266090"/>
                  </a:lnTo>
                  <a:lnTo>
                    <a:pt x="388502" y="253285"/>
                  </a:lnTo>
                  <a:lnTo>
                    <a:pt x="391668" y="237604"/>
                  </a:lnTo>
                  <a:lnTo>
                    <a:pt x="391668" y="109600"/>
                  </a:lnTo>
                  <a:lnTo>
                    <a:pt x="388502" y="93934"/>
                  </a:lnTo>
                  <a:lnTo>
                    <a:pt x="379872" y="81137"/>
                  </a:lnTo>
                  <a:lnTo>
                    <a:pt x="367075" y="72507"/>
                  </a:lnTo>
                  <a:lnTo>
                    <a:pt x="351408" y="69341"/>
                  </a:lnTo>
                  <a:close/>
                </a:path>
                <a:path w="391795" h="323214">
                  <a:moveTo>
                    <a:pt x="157606" y="208534"/>
                  </a:moveTo>
                  <a:lnTo>
                    <a:pt x="86614" y="208534"/>
                  </a:lnTo>
                  <a:lnTo>
                    <a:pt x="73398" y="221657"/>
                  </a:lnTo>
                  <a:lnTo>
                    <a:pt x="60801" y="230181"/>
                  </a:lnTo>
                  <a:lnTo>
                    <a:pt x="16891" y="252933"/>
                  </a:lnTo>
                  <a:lnTo>
                    <a:pt x="64541" y="246644"/>
                  </a:lnTo>
                  <a:lnTo>
                    <a:pt x="98536" y="238901"/>
                  </a:lnTo>
                  <a:lnTo>
                    <a:pt x="126886" y="227074"/>
                  </a:lnTo>
                  <a:lnTo>
                    <a:pt x="157606" y="208534"/>
                  </a:lnTo>
                  <a:close/>
                </a:path>
                <a:path w="391795" h="323214">
                  <a:moveTo>
                    <a:pt x="257682" y="0"/>
                  </a:moveTo>
                  <a:lnTo>
                    <a:pt x="40258" y="0"/>
                  </a:lnTo>
                  <a:lnTo>
                    <a:pt x="24592" y="3165"/>
                  </a:lnTo>
                  <a:lnTo>
                    <a:pt x="11795" y="11795"/>
                  </a:lnTo>
                  <a:lnTo>
                    <a:pt x="3165" y="24592"/>
                  </a:lnTo>
                  <a:lnTo>
                    <a:pt x="0" y="40259"/>
                  </a:lnTo>
                  <a:lnTo>
                    <a:pt x="0" y="168275"/>
                  </a:lnTo>
                  <a:lnTo>
                    <a:pt x="3165" y="183941"/>
                  </a:lnTo>
                  <a:lnTo>
                    <a:pt x="11795" y="196738"/>
                  </a:lnTo>
                  <a:lnTo>
                    <a:pt x="24592" y="205368"/>
                  </a:lnTo>
                  <a:lnTo>
                    <a:pt x="40258" y="208534"/>
                  </a:lnTo>
                  <a:lnTo>
                    <a:pt x="257682" y="208534"/>
                  </a:lnTo>
                  <a:lnTo>
                    <a:pt x="273423" y="205368"/>
                  </a:lnTo>
                  <a:lnTo>
                    <a:pt x="286258" y="196738"/>
                  </a:lnTo>
                  <a:lnTo>
                    <a:pt x="294901" y="183941"/>
                  </a:lnTo>
                  <a:lnTo>
                    <a:pt x="298069" y="168275"/>
                  </a:lnTo>
                  <a:lnTo>
                    <a:pt x="298069" y="126746"/>
                  </a:lnTo>
                  <a:lnTo>
                    <a:pt x="74802" y="126746"/>
                  </a:lnTo>
                  <a:lnTo>
                    <a:pt x="65833" y="124920"/>
                  </a:lnTo>
                  <a:lnTo>
                    <a:pt x="58483" y="119951"/>
                  </a:lnTo>
                  <a:lnTo>
                    <a:pt x="53514" y="112601"/>
                  </a:lnTo>
                  <a:lnTo>
                    <a:pt x="51689" y="103631"/>
                  </a:lnTo>
                  <a:lnTo>
                    <a:pt x="53514" y="94662"/>
                  </a:lnTo>
                  <a:lnTo>
                    <a:pt x="58483" y="87312"/>
                  </a:lnTo>
                  <a:lnTo>
                    <a:pt x="65833" y="82343"/>
                  </a:lnTo>
                  <a:lnTo>
                    <a:pt x="74802" y="80518"/>
                  </a:lnTo>
                  <a:lnTo>
                    <a:pt x="298069" y="80518"/>
                  </a:lnTo>
                  <a:lnTo>
                    <a:pt x="298069" y="40259"/>
                  </a:lnTo>
                  <a:lnTo>
                    <a:pt x="294901" y="24592"/>
                  </a:lnTo>
                  <a:lnTo>
                    <a:pt x="286258" y="11795"/>
                  </a:lnTo>
                  <a:lnTo>
                    <a:pt x="273423" y="3165"/>
                  </a:lnTo>
                  <a:lnTo>
                    <a:pt x="257682" y="0"/>
                  </a:lnTo>
                  <a:close/>
                </a:path>
                <a:path w="391795" h="323214">
                  <a:moveTo>
                    <a:pt x="148971" y="80518"/>
                  </a:moveTo>
                  <a:lnTo>
                    <a:pt x="74802" y="80518"/>
                  </a:lnTo>
                  <a:lnTo>
                    <a:pt x="83825" y="82343"/>
                  </a:lnTo>
                  <a:lnTo>
                    <a:pt x="91170" y="87312"/>
                  </a:lnTo>
                  <a:lnTo>
                    <a:pt x="96109" y="94662"/>
                  </a:lnTo>
                  <a:lnTo>
                    <a:pt x="97917" y="103631"/>
                  </a:lnTo>
                  <a:lnTo>
                    <a:pt x="96109" y="112601"/>
                  </a:lnTo>
                  <a:lnTo>
                    <a:pt x="91170" y="119951"/>
                  </a:lnTo>
                  <a:lnTo>
                    <a:pt x="83825" y="124920"/>
                  </a:lnTo>
                  <a:lnTo>
                    <a:pt x="74802" y="126746"/>
                  </a:lnTo>
                  <a:lnTo>
                    <a:pt x="148971" y="126746"/>
                  </a:lnTo>
                  <a:lnTo>
                    <a:pt x="140001" y="124920"/>
                  </a:lnTo>
                  <a:lnTo>
                    <a:pt x="132651" y="119951"/>
                  </a:lnTo>
                  <a:lnTo>
                    <a:pt x="127682" y="112601"/>
                  </a:lnTo>
                  <a:lnTo>
                    <a:pt x="125856" y="103631"/>
                  </a:lnTo>
                  <a:lnTo>
                    <a:pt x="127682" y="94662"/>
                  </a:lnTo>
                  <a:lnTo>
                    <a:pt x="132651" y="87312"/>
                  </a:lnTo>
                  <a:lnTo>
                    <a:pt x="140001" y="82343"/>
                  </a:lnTo>
                  <a:lnTo>
                    <a:pt x="148971" y="80518"/>
                  </a:lnTo>
                  <a:close/>
                </a:path>
                <a:path w="391795" h="323214">
                  <a:moveTo>
                    <a:pt x="223139" y="80518"/>
                  </a:moveTo>
                  <a:lnTo>
                    <a:pt x="148971" y="80518"/>
                  </a:lnTo>
                  <a:lnTo>
                    <a:pt x="157993" y="82343"/>
                  </a:lnTo>
                  <a:lnTo>
                    <a:pt x="165338" y="87312"/>
                  </a:lnTo>
                  <a:lnTo>
                    <a:pt x="170277" y="94662"/>
                  </a:lnTo>
                  <a:lnTo>
                    <a:pt x="172085" y="103631"/>
                  </a:lnTo>
                  <a:lnTo>
                    <a:pt x="170277" y="112601"/>
                  </a:lnTo>
                  <a:lnTo>
                    <a:pt x="165338" y="119951"/>
                  </a:lnTo>
                  <a:lnTo>
                    <a:pt x="157993" y="124920"/>
                  </a:lnTo>
                  <a:lnTo>
                    <a:pt x="148971" y="126746"/>
                  </a:lnTo>
                  <a:lnTo>
                    <a:pt x="223139" y="126746"/>
                  </a:lnTo>
                  <a:lnTo>
                    <a:pt x="214169" y="124920"/>
                  </a:lnTo>
                  <a:lnTo>
                    <a:pt x="206819" y="119951"/>
                  </a:lnTo>
                  <a:lnTo>
                    <a:pt x="201850" y="112601"/>
                  </a:lnTo>
                  <a:lnTo>
                    <a:pt x="200025" y="103631"/>
                  </a:lnTo>
                  <a:lnTo>
                    <a:pt x="201850" y="94662"/>
                  </a:lnTo>
                  <a:lnTo>
                    <a:pt x="206819" y="87312"/>
                  </a:lnTo>
                  <a:lnTo>
                    <a:pt x="214169" y="82343"/>
                  </a:lnTo>
                  <a:lnTo>
                    <a:pt x="223139" y="80518"/>
                  </a:lnTo>
                  <a:close/>
                </a:path>
                <a:path w="391795" h="323214">
                  <a:moveTo>
                    <a:pt x="298069" y="80518"/>
                  </a:moveTo>
                  <a:lnTo>
                    <a:pt x="223139" y="80518"/>
                  </a:lnTo>
                  <a:lnTo>
                    <a:pt x="232161" y="82343"/>
                  </a:lnTo>
                  <a:lnTo>
                    <a:pt x="239506" y="87312"/>
                  </a:lnTo>
                  <a:lnTo>
                    <a:pt x="244445" y="94662"/>
                  </a:lnTo>
                  <a:lnTo>
                    <a:pt x="246252" y="103631"/>
                  </a:lnTo>
                  <a:lnTo>
                    <a:pt x="244445" y="112601"/>
                  </a:lnTo>
                  <a:lnTo>
                    <a:pt x="239506" y="119951"/>
                  </a:lnTo>
                  <a:lnTo>
                    <a:pt x="232161" y="124920"/>
                  </a:lnTo>
                  <a:lnTo>
                    <a:pt x="223139" y="126746"/>
                  </a:lnTo>
                  <a:lnTo>
                    <a:pt x="298069" y="126746"/>
                  </a:lnTo>
                  <a:lnTo>
                    <a:pt x="298069" y="80518"/>
                  </a:lnTo>
                  <a:close/>
                </a:path>
              </a:pathLst>
            </a:custGeom>
            <a:solidFill>
              <a:srgbClr val="0D7EB7"/>
            </a:solidFill>
          </p:spPr>
          <p:txBody>
            <a:bodyPr wrap="square" lIns="0" tIns="0" rIns="0" bIns="0" rtlCol="0"/>
            <a:lstStyle/>
            <a:p>
              <a:endParaRPr/>
            </a:p>
          </p:txBody>
        </p:sp>
        <p:sp>
          <p:nvSpPr>
            <p:cNvPr id="19" name="object 19"/>
            <p:cNvSpPr/>
            <p:nvPr/>
          </p:nvSpPr>
          <p:spPr>
            <a:xfrm>
              <a:off x="1155458" y="3010153"/>
              <a:ext cx="239395" cy="347980"/>
            </a:xfrm>
            <a:custGeom>
              <a:avLst/>
              <a:gdLst/>
              <a:ahLst/>
              <a:cxnLst/>
              <a:rect l="l" t="t" r="r" b="b"/>
              <a:pathLst>
                <a:path w="239394" h="347979">
                  <a:moveTo>
                    <a:pt x="216649" y="39624"/>
                  </a:moveTo>
                  <a:lnTo>
                    <a:pt x="193916" y="39624"/>
                  </a:lnTo>
                  <a:lnTo>
                    <a:pt x="196128" y="58687"/>
                  </a:lnTo>
                  <a:lnTo>
                    <a:pt x="193614" y="77739"/>
                  </a:lnTo>
                  <a:lnTo>
                    <a:pt x="186361" y="95863"/>
                  </a:lnTo>
                  <a:lnTo>
                    <a:pt x="174358" y="112141"/>
                  </a:lnTo>
                  <a:lnTo>
                    <a:pt x="127495" y="161036"/>
                  </a:lnTo>
                  <a:lnTo>
                    <a:pt x="128003" y="188468"/>
                  </a:lnTo>
                  <a:lnTo>
                    <a:pt x="176898" y="235331"/>
                  </a:lnTo>
                  <a:lnTo>
                    <a:pt x="189747" y="251289"/>
                  </a:lnTo>
                  <a:lnTo>
                    <a:pt x="197773" y="269366"/>
                  </a:lnTo>
                  <a:lnTo>
                    <a:pt x="200919" y="288587"/>
                  </a:lnTo>
                  <a:lnTo>
                    <a:pt x="199123" y="307975"/>
                  </a:lnTo>
                  <a:lnTo>
                    <a:pt x="19786" y="307975"/>
                  </a:lnTo>
                  <a:lnTo>
                    <a:pt x="12087" y="309514"/>
                  </a:lnTo>
                  <a:lnTo>
                    <a:pt x="5797" y="313721"/>
                  </a:lnTo>
                  <a:lnTo>
                    <a:pt x="1555" y="319976"/>
                  </a:lnTo>
                  <a:lnTo>
                    <a:pt x="0" y="327660"/>
                  </a:lnTo>
                  <a:lnTo>
                    <a:pt x="1555" y="335363"/>
                  </a:lnTo>
                  <a:lnTo>
                    <a:pt x="5797" y="341661"/>
                  </a:lnTo>
                  <a:lnTo>
                    <a:pt x="12087" y="345912"/>
                  </a:lnTo>
                  <a:lnTo>
                    <a:pt x="19786" y="347472"/>
                  </a:lnTo>
                  <a:lnTo>
                    <a:pt x="219570" y="347472"/>
                  </a:lnTo>
                  <a:lnTo>
                    <a:pt x="227273" y="345912"/>
                  </a:lnTo>
                  <a:lnTo>
                    <a:pt x="233572" y="341661"/>
                  </a:lnTo>
                  <a:lnTo>
                    <a:pt x="237822" y="335363"/>
                  </a:lnTo>
                  <a:lnTo>
                    <a:pt x="239382" y="327660"/>
                  </a:lnTo>
                  <a:lnTo>
                    <a:pt x="238038" y="320536"/>
                  </a:lnTo>
                  <a:lnTo>
                    <a:pt x="234349" y="314579"/>
                  </a:lnTo>
                  <a:lnTo>
                    <a:pt x="228827" y="310336"/>
                  </a:lnTo>
                  <a:lnTo>
                    <a:pt x="221983" y="308356"/>
                  </a:lnTo>
                  <a:lnTo>
                    <a:pt x="223138" y="284273"/>
                  </a:lnTo>
                  <a:lnTo>
                    <a:pt x="218459" y="260572"/>
                  </a:lnTo>
                  <a:lnTo>
                    <a:pt x="208017" y="238347"/>
                  </a:lnTo>
                  <a:lnTo>
                    <a:pt x="191884" y="218694"/>
                  </a:lnTo>
                  <a:lnTo>
                    <a:pt x="145275" y="174625"/>
                  </a:lnTo>
                  <a:lnTo>
                    <a:pt x="190487" y="127508"/>
                  </a:lnTo>
                  <a:lnTo>
                    <a:pt x="205201" y="107864"/>
                  </a:lnTo>
                  <a:lnTo>
                    <a:pt x="214474" y="85994"/>
                  </a:lnTo>
                  <a:lnTo>
                    <a:pt x="218294" y="62910"/>
                  </a:lnTo>
                  <a:lnTo>
                    <a:pt x="216649" y="39624"/>
                  </a:lnTo>
                  <a:close/>
                </a:path>
                <a:path w="239394" h="347979">
                  <a:moveTo>
                    <a:pt x="219570" y="0"/>
                  </a:moveTo>
                  <a:lnTo>
                    <a:pt x="19786" y="0"/>
                  </a:lnTo>
                  <a:lnTo>
                    <a:pt x="12087" y="1559"/>
                  </a:lnTo>
                  <a:lnTo>
                    <a:pt x="5797" y="5810"/>
                  </a:lnTo>
                  <a:lnTo>
                    <a:pt x="1555" y="12108"/>
                  </a:lnTo>
                  <a:lnTo>
                    <a:pt x="0" y="19812"/>
                  </a:lnTo>
                  <a:lnTo>
                    <a:pt x="1392" y="27098"/>
                  </a:lnTo>
                  <a:lnTo>
                    <a:pt x="5213" y="33147"/>
                  </a:lnTo>
                  <a:lnTo>
                    <a:pt x="10929" y="37385"/>
                  </a:lnTo>
                  <a:lnTo>
                    <a:pt x="18008" y="39243"/>
                  </a:lnTo>
                  <a:lnTo>
                    <a:pt x="16333" y="63690"/>
                  </a:lnTo>
                  <a:lnTo>
                    <a:pt x="20680" y="87852"/>
                  </a:lnTo>
                  <a:lnTo>
                    <a:pt x="30987" y="110537"/>
                  </a:lnTo>
                  <a:lnTo>
                    <a:pt x="47193" y="130556"/>
                  </a:lnTo>
                  <a:lnTo>
                    <a:pt x="93675" y="175133"/>
                  </a:lnTo>
                  <a:lnTo>
                    <a:pt x="48679" y="222631"/>
                  </a:lnTo>
                  <a:lnTo>
                    <a:pt x="34420" y="241788"/>
                  </a:lnTo>
                  <a:lnTo>
                    <a:pt x="25323" y="263017"/>
                  </a:lnTo>
                  <a:lnTo>
                    <a:pt x="21418" y="285388"/>
                  </a:lnTo>
                  <a:lnTo>
                    <a:pt x="22733" y="307975"/>
                  </a:lnTo>
                  <a:lnTo>
                    <a:pt x="45656" y="307975"/>
                  </a:lnTo>
                  <a:lnTo>
                    <a:pt x="43699" y="289810"/>
                  </a:lnTo>
                  <a:lnTo>
                    <a:pt x="43778" y="288587"/>
                  </a:lnTo>
                  <a:lnTo>
                    <a:pt x="46294" y="270938"/>
                  </a:lnTo>
                  <a:lnTo>
                    <a:pt x="53507" y="253378"/>
                  </a:lnTo>
                  <a:lnTo>
                    <a:pt x="65239" y="237617"/>
                  </a:lnTo>
                  <a:lnTo>
                    <a:pt x="112102" y="188722"/>
                  </a:lnTo>
                  <a:lnTo>
                    <a:pt x="111518" y="161290"/>
                  </a:lnTo>
                  <a:lnTo>
                    <a:pt x="62649" y="114426"/>
                  </a:lnTo>
                  <a:lnTo>
                    <a:pt x="49519" y="98006"/>
                  </a:lnTo>
                  <a:lnTo>
                    <a:pt x="41440" y="79359"/>
                  </a:lnTo>
                  <a:lnTo>
                    <a:pt x="38456" y="59545"/>
                  </a:lnTo>
                  <a:lnTo>
                    <a:pt x="40614" y="39624"/>
                  </a:lnTo>
                  <a:lnTo>
                    <a:pt x="219570" y="39624"/>
                  </a:lnTo>
                  <a:lnTo>
                    <a:pt x="227273" y="38064"/>
                  </a:lnTo>
                  <a:lnTo>
                    <a:pt x="233572" y="33813"/>
                  </a:lnTo>
                  <a:lnTo>
                    <a:pt x="237822" y="27515"/>
                  </a:lnTo>
                  <a:lnTo>
                    <a:pt x="239382" y="19812"/>
                  </a:lnTo>
                  <a:lnTo>
                    <a:pt x="237822" y="12108"/>
                  </a:lnTo>
                  <a:lnTo>
                    <a:pt x="233572" y="5810"/>
                  </a:lnTo>
                  <a:lnTo>
                    <a:pt x="227273" y="1559"/>
                  </a:lnTo>
                  <a:lnTo>
                    <a:pt x="219570" y="0"/>
                  </a:lnTo>
                  <a:close/>
                </a:path>
                <a:path w="239394" h="347979">
                  <a:moveTo>
                    <a:pt x="126606" y="238506"/>
                  </a:moveTo>
                  <a:lnTo>
                    <a:pt x="79739" y="245631"/>
                  </a:lnTo>
                  <a:lnTo>
                    <a:pt x="57211" y="277114"/>
                  </a:lnTo>
                  <a:lnTo>
                    <a:pt x="58868" y="289810"/>
                  </a:lnTo>
                  <a:lnTo>
                    <a:pt x="63157" y="302006"/>
                  </a:lnTo>
                  <a:lnTo>
                    <a:pt x="182740" y="302006"/>
                  </a:lnTo>
                  <a:lnTo>
                    <a:pt x="187014" y="289810"/>
                  </a:lnTo>
                  <a:lnTo>
                    <a:pt x="188645" y="277114"/>
                  </a:lnTo>
                  <a:lnTo>
                    <a:pt x="187705" y="264322"/>
                  </a:lnTo>
                  <a:lnTo>
                    <a:pt x="154959" y="242268"/>
                  </a:lnTo>
                  <a:lnTo>
                    <a:pt x="126606" y="238506"/>
                  </a:lnTo>
                  <a:close/>
                </a:path>
                <a:path w="239394" h="347979">
                  <a:moveTo>
                    <a:pt x="178803" y="76581"/>
                  </a:moveTo>
                  <a:lnTo>
                    <a:pt x="60528" y="76581"/>
                  </a:lnTo>
                  <a:lnTo>
                    <a:pt x="63258" y="83566"/>
                  </a:lnTo>
                  <a:lnTo>
                    <a:pt x="67602" y="89788"/>
                  </a:lnTo>
                  <a:lnTo>
                    <a:pt x="119621" y="141859"/>
                  </a:lnTo>
                  <a:lnTo>
                    <a:pt x="171818" y="89788"/>
                  </a:lnTo>
                  <a:lnTo>
                    <a:pt x="176136" y="83566"/>
                  </a:lnTo>
                  <a:lnTo>
                    <a:pt x="178803" y="76581"/>
                  </a:lnTo>
                  <a:close/>
                </a:path>
              </a:pathLst>
            </a:custGeom>
            <a:solidFill>
              <a:srgbClr val="45C1A3"/>
            </a:solidFill>
          </p:spPr>
          <p:txBody>
            <a:bodyPr wrap="square" lIns="0" tIns="0" rIns="0" bIns="0" rtlCol="0"/>
            <a:lstStyle/>
            <a:p>
              <a:endParaRPr/>
            </a:p>
          </p:txBody>
        </p:sp>
        <p:sp>
          <p:nvSpPr>
            <p:cNvPr id="20" name="object 20"/>
            <p:cNvSpPr/>
            <p:nvPr/>
          </p:nvSpPr>
          <p:spPr>
            <a:xfrm>
              <a:off x="10748772" y="3019043"/>
              <a:ext cx="340360" cy="340360"/>
            </a:xfrm>
            <a:custGeom>
              <a:avLst/>
              <a:gdLst/>
              <a:ahLst/>
              <a:cxnLst/>
              <a:rect l="l" t="t" r="r" b="b"/>
              <a:pathLst>
                <a:path w="340359" h="340360">
                  <a:moveTo>
                    <a:pt x="53212" y="0"/>
                  </a:moveTo>
                  <a:lnTo>
                    <a:pt x="47244" y="1650"/>
                  </a:lnTo>
                  <a:lnTo>
                    <a:pt x="0" y="1650"/>
                  </a:lnTo>
                  <a:lnTo>
                    <a:pt x="0" y="31750"/>
                  </a:lnTo>
                  <a:lnTo>
                    <a:pt x="30479" y="31750"/>
                  </a:lnTo>
                  <a:lnTo>
                    <a:pt x="98805" y="286765"/>
                  </a:lnTo>
                  <a:lnTo>
                    <a:pt x="92332" y="290385"/>
                  </a:lnTo>
                  <a:lnTo>
                    <a:pt x="87502" y="295814"/>
                  </a:lnTo>
                  <a:lnTo>
                    <a:pt x="84482" y="302625"/>
                  </a:lnTo>
                  <a:lnTo>
                    <a:pt x="83438" y="310388"/>
                  </a:lnTo>
                  <a:lnTo>
                    <a:pt x="85736" y="321849"/>
                  </a:lnTo>
                  <a:lnTo>
                    <a:pt x="92011" y="331215"/>
                  </a:lnTo>
                  <a:lnTo>
                    <a:pt x="101334" y="337534"/>
                  </a:lnTo>
                  <a:lnTo>
                    <a:pt x="112775" y="339851"/>
                  </a:lnTo>
                  <a:lnTo>
                    <a:pt x="124291" y="337534"/>
                  </a:lnTo>
                  <a:lnTo>
                    <a:pt x="133651" y="331215"/>
                  </a:lnTo>
                  <a:lnTo>
                    <a:pt x="139940" y="321849"/>
                  </a:lnTo>
                  <a:lnTo>
                    <a:pt x="142239" y="310388"/>
                  </a:lnTo>
                  <a:lnTo>
                    <a:pt x="142239" y="301116"/>
                  </a:lnTo>
                  <a:lnTo>
                    <a:pt x="137922" y="292734"/>
                  </a:lnTo>
                  <a:lnTo>
                    <a:pt x="130428" y="288289"/>
                  </a:lnTo>
                  <a:lnTo>
                    <a:pt x="129921" y="286384"/>
                  </a:lnTo>
                  <a:lnTo>
                    <a:pt x="292100" y="286384"/>
                  </a:lnTo>
                  <a:lnTo>
                    <a:pt x="292100" y="256285"/>
                  </a:lnTo>
                  <a:lnTo>
                    <a:pt x="121920" y="256285"/>
                  </a:lnTo>
                  <a:lnTo>
                    <a:pt x="114807" y="229996"/>
                  </a:lnTo>
                  <a:lnTo>
                    <a:pt x="292226" y="229996"/>
                  </a:lnTo>
                  <a:lnTo>
                    <a:pt x="292226" y="229361"/>
                  </a:lnTo>
                  <a:lnTo>
                    <a:pt x="297433" y="229234"/>
                  </a:lnTo>
                  <a:lnTo>
                    <a:pt x="301625" y="225425"/>
                  </a:lnTo>
                  <a:lnTo>
                    <a:pt x="303275" y="220217"/>
                  </a:lnTo>
                  <a:lnTo>
                    <a:pt x="309442" y="199897"/>
                  </a:lnTo>
                  <a:lnTo>
                    <a:pt x="106806" y="199897"/>
                  </a:lnTo>
                  <a:lnTo>
                    <a:pt x="84708" y="117475"/>
                  </a:lnTo>
                  <a:lnTo>
                    <a:pt x="334455" y="117475"/>
                  </a:lnTo>
                  <a:lnTo>
                    <a:pt x="337693" y="106806"/>
                  </a:lnTo>
                  <a:lnTo>
                    <a:pt x="340105" y="98932"/>
                  </a:lnTo>
                  <a:lnTo>
                    <a:pt x="335660" y="90677"/>
                  </a:lnTo>
                  <a:lnTo>
                    <a:pt x="329030" y="88645"/>
                  </a:lnTo>
                  <a:lnTo>
                    <a:pt x="322325" y="88645"/>
                  </a:lnTo>
                  <a:lnTo>
                    <a:pt x="322325" y="87248"/>
                  </a:lnTo>
                  <a:lnTo>
                    <a:pt x="76580" y="87248"/>
                  </a:lnTo>
                  <a:lnTo>
                    <a:pt x="53212" y="0"/>
                  </a:lnTo>
                  <a:close/>
                </a:path>
                <a:path w="340359" h="340360">
                  <a:moveTo>
                    <a:pt x="289686" y="286384"/>
                  </a:moveTo>
                  <a:lnTo>
                    <a:pt x="263398" y="286384"/>
                  </a:lnTo>
                  <a:lnTo>
                    <a:pt x="256625" y="289903"/>
                  </a:lnTo>
                  <a:lnTo>
                    <a:pt x="251507" y="295386"/>
                  </a:lnTo>
                  <a:lnTo>
                    <a:pt x="248271" y="302369"/>
                  </a:lnTo>
                  <a:lnTo>
                    <a:pt x="247142" y="310388"/>
                  </a:lnTo>
                  <a:lnTo>
                    <a:pt x="249459" y="321849"/>
                  </a:lnTo>
                  <a:lnTo>
                    <a:pt x="255777" y="331215"/>
                  </a:lnTo>
                  <a:lnTo>
                    <a:pt x="265144" y="337534"/>
                  </a:lnTo>
                  <a:lnTo>
                    <a:pt x="276605" y="339851"/>
                  </a:lnTo>
                  <a:lnTo>
                    <a:pt x="288067" y="337534"/>
                  </a:lnTo>
                  <a:lnTo>
                    <a:pt x="297433" y="331215"/>
                  </a:lnTo>
                  <a:lnTo>
                    <a:pt x="303752" y="321849"/>
                  </a:lnTo>
                  <a:lnTo>
                    <a:pt x="306070" y="310388"/>
                  </a:lnTo>
                  <a:lnTo>
                    <a:pt x="304938" y="302369"/>
                  </a:lnTo>
                  <a:lnTo>
                    <a:pt x="301688" y="295386"/>
                  </a:lnTo>
                  <a:lnTo>
                    <a:pt x="296533" y="289903"/>
                  </a:lnTo>
                  <a:lnTo>
                    <a:pt x="289686" y="286384"/>
                  </a:lnTo>
                  <a:close/>
                </a:path>
                <a:path w="340359" h="340360">
                  <a:moveTo>
                    <a:pt x="285242" y="229996"/>
                  </a:moveTo>
                  <a:lnTo>
                    <a:pt x="284606" y="229996"/>
                  </a:lnTo>
                  <a:lnTo>
                    <a:pt x="284860" y="230123"/>
                  </a:lnTo>
                  <a:lnTo>
                    <a:pt x="285114" y="230123"/>
                  </a:lnTo>
                  <a:lnTo>
                    <a:pt x="285242" y="229996"/>
                  </a:lnTo>
                  <a:close/>
                </a:path>
                <a:path w="340359" h="340360">
                  <a:moveTo>
                    <a:pt x="142875" y="117475"/>
                  </a:moveTo>
                  <a:lnTo>
                    <a:pt x="112013" y="117475"/>
                  </a:lnTo>
                  <a:lnTo>
                    <a:pt x="129158" y="199897"/>
                  </a:lnTo>
                  <a:lnTo>
                    <a:pt x="159893" y="199897"/>
                  </a:lnTo>
                  <a:lnTo>
                    <a:pt x="142875" y="117475"/>
                  </a:lnTo>
                  <a:close/>
                </a:path>
                <a:path w="340359" h="340360">
                  <a:moveTo>
                    <a:pt x="207645" y="117475"/>
                  </a:moveTo>
                  <a:lnTo>
                    <a:pt x="177546" y="117475"/>
                  </a:lnTo>
                  <a:lnTo>
                    <a:pt x="177546" y="199897"/>
                  </a:lnTo>
                  <a:lnTo>
                    <a:pt x="207645" y="199897"/>
                  </a:lnTo>
                  <a:lnTo>
                    <a:pt x="207645" y="117475"/>
                  </a:lnTo>
                  <a:close/>
                </a:path>
                <a:path w="340359" h="340360">
                  <a:moveTo>
                    <a:pt x="270255" y="117475"/>
                  </a:moveTo>
                  <a:lnTo>
                    <a:pt x="239775" y="117475"/>
                  </a:lnTo>
                  <a:lnTo>
                    <a:pt x="228219" y="199897"/>
                  </a:lnTo>
                  <a:lnTo>
                    <a:pt x="258572" y="199897"/>
                  </a:lnTo>
                  <a:lnTo>
                    <a:pt x="270255" y="117475"/>
                  </a:lnTo>
                  <a:close/>
                </a:path>
                <a:path w="340359" h="340360">
                  <a:moveTo>
                    <a:pt x="334455" y="117475"/>
                  </a:moveTo>
                  <a:lnTo>
                    <a:pt x="302895" y="117475"/>
                  </a:lnTo>
                  <a:lnTo>
                    <a:pt x="277875" y="199897"/>
                  </a:lnTo>
                  <a:lnTo>
                    <a:pt x="309442" y="199897"/>
                  </a:lnTo>
                  <a:lnTo>
                    <a:pt x="334455" y="117475"/>
                  </a:lnTo>
                  <a:close/>
                </a:path>
                <a:path w="340359" h="340360">
                  <a:moveTo>
                    <a:pt x="323976" y="87502"/>
                  </a:moveTo>
                  <a:lnTo>
                    <a:pt x="322325" y="88645"/>
                  </a:lnTo>
                  <a:lnTo>
                    <a:pt x="329030" y="88645"/>
                  </a:lnTo>
                  <a:lnTo>
                    <a:pt x="327786" y="88264"/>
                  </a:lnTo>
                  <a:lnTo>
                    <a:pt x="327278" y="88137"/>
                  </a:lnTo>
                  <a:lnTo>
                    <a:pt x="325627" y="87629"/>
                  </a:lnTo>
                  <a:lnTo>
                    <a:pt x="323976" y="87502"/>
                  </a:lnTo>
                  <a:close/>
                </a:path>
              </a:pathLst>
            </a:custGeom>
            <a:solidFill>
              <a:srgbClr val="4AACC5"/>
            </a:solidFill>
          </p:spPr>
          <p:txBody>
            <a:bodyPr wrap="square" lIns="0" tIns="0" rIns="0" bIns="0" rtlCol="0"/>
            <a:lstStyle/>
            <a:p>
              <a:endParaRPr/>
            </a:p>
          </p:txBody>
        </p:sp>
        <p:sp>
          <p:nvSpPr>
            <p:cNvPr id="21" name="object 21"/>
            <p:cNvSpPr/>
            <p:nvPr/>
          </p:nvSpPr>
          <p:spPr>
            <a:xfrm>
              <a:off x="1133855" y="5291327"/>
              <a:ext cx="283845" cy="410209"/>
            </a:xfrm>
            <a:custGeom>
              <a:avLst/>
              <a:gdLst/>
              <a:ahLst/>
              <a:cxnLst/>
              <a:rect l="l" t="t" r="r" b="b"/>
              <a:pathLst>
                <a:path w="283844" h="410210">
                  <a:moveTo>
                    <a:pt x="261112" y="202438"/>
                  </a:moveTo>
                  <a:lnTo>
                    <a:pt x="22301" y="202438"/>
                  </a:lnTo>
                  <a:lnTo>
                    <a:pt x="13619" y="204198"/>
                  </a:lnTo>
                  <a:lnTo>
                    <a:pt x="6530" y="208994"/>
                  </a:lnTo>
                  <a:lnTo>
                    <a:pt x="1752" y="216100"/>
                  </a:lnTo>
                  <a:lnTo>
                    <a:pt x="0" y="224790"/>
                  </a:lnTo>
                  <a:lnTo>
                    <a:pt x="0" y="387629"/>
                  </a:lnTo>
                  <a:lnTo>
                    <a:pt x="1752" y="396320"/>
                  </a:lnTo>
                  <a:lnTo>
                    <a:pt x="6530" y="403417"/>
                  </a:lnTo>
                  <a:lnTo>
                    <a:pt x="13619" y="408201"/>
                  </a:lnTo>
                  <a:lnTo>
                    <a:pt x="22301" y="409956"/>
                  </a:lnTo>
                  <a:lnTo>
                    <a:pt x="261112" y="409956"/>
                  </a:lnTo>
                  <a:lnTo>
                    <a:pt x="269801" y="408201"/>
                  </a:lnTo>
                  <a:lnTo>
                    <a:pt x="276907" y="403417"/>
                  </a:lnTo>
                  <a:lnTo>
                    <a:pt x="281703" y="396320"/>
                  </a:lnTo>
                  <a:lnTo>
                    <a:pt x="283463" y="387629"/>
                  </a:lnTo>
                  <a:lnTo>
                    <a:pt x="283463" y="343865"/>
                  </a:lnTo>
                  <a:lnTo>
                    <a:pt x="126072" y="343865"/>
                  </a:lnTo>
                  <a:lnTo>
                    <a:pt x="132613" y="304203"/>
                  </a:lnTo>
                  <a:lnTo>
                    <a:pt x="126593" y="301193"/>
                  </a:lnTo>
                  <a:lnTo>
                    <a:pt x="122618" y="294894"/>
                  </a:lnTo>
                  <a:lnTo>
                    <a:pt x="122618" y="287655"/>
                  </a:lnTo>
                  <a:lnTo>
                    <a:pt x="124120" y="280231"/>
                  </a:lnTo>
                  <a:lnTo>
                    <a:pt x="128217" y="274177"/>
                  </a:lnTo>
                  <a:lnTo>
                    <a:pt x="134293" y="270099"/>
                  </a:lnTo>
                  <a:lnTo>
                    <a:pt x="141731" y="268605"/>
                  </a:lnTo>
                  <a:lnTo>
                    <a:pt x="283463" y="268605"/>
                  </a:lnTo>
                  <a:lnTo>
                    <a:pt x="283463" y="224790"/>
                  </a:lnTo>
                  <a:lnTo>
                    <a:pt x="281703" y="216100"/>
                  </a:lnTo>
                  <a:lnTo>
                    <a:pt x="276907" y="208994"/>
                  </a:lnTo>
                  <a:lnTo>
                    <a:pt x="269801" y="204198"/>
                  </a:lnTo>
                  <a:lnTo>
                    <a:pt x="261112" y="202438"/>
                  </a:lnTo>
                  <a:close/>
                </a:path>
                <a:path w="283844" h="410210">
                  <a:moveTo>
                    <a:pt x="283463" y="268605"/>
                  </a:moveTo>
                  <a:lnTo>
                    <a:pt x="141731" y="268605"/>
                  </a:lnTo>
                  <a:lnTo>
                    <a:pt x="149175" y="270099"/>
                  </a:lnTo>
                  <a:lnTo>
                    <a:pt x="155273" y="274177"/>
                  </a:lnTo>
                  <a:lnTo>
                    <a:pt x="159394" y="280231"/>
                  </a:lnTo>
                  <a:lnTo>
                    <a:pt x="160909" y="287655"/>
                  </a:lnTo>
                  <a:lnTo>
                    <a:pt x="160909" y="294894"/>
                  </a:lnTo>
                  <a:lnTo>
                    <a:pt x="156844" y="301193"/>
                  </a:lnTo>
                  <a:lnTo>
                    <a:pt x="150875" y="304203"/>
                  </a:lnTo>
                  <a:lnTo>
                    <a:pt x="157353" y="343865"/>
                  </a:lnTo>
                  <a:lnTo>
                    <a:pt x="283463" y="343865"/>
                  </a:lnTo>
                  <a:lnTo>
                    <a:pt x="283463" y="268605"/>
                  </a:lnTo>
                  <a:close/>
                </a:path>
                <a:path w="283844" h="410210">
                  <a:moveTo>
                    <a:pt x="140588" y="0"/>
                  </a:moveTo>
                  <a:lnTo>
                    <a:pt x="79825" y="25733"/>
                  </a:lnTo>
                  <a:lnTo>
                    <a:pt x="54457" y="86614"/>
                  </a:lnTo>
                  <a:lnTo>
                    <a:pt x="54381" y="202438"/>
                  </a:lnTo>
                  <a:lnTo>
                    <a:pt x="88341" y="202438"/>
                  </a:lnTo>
                  <a:lnTo>
                    <a:pt x="88341" y="87503"/>
                  </a:lnTo>
                  <a:lnTo>
                    <a:pt x="88518" y="87503"/>
                  </a:lnTo>
                  <a:lnTo>
                    <a:pt x="92632" y="66899"/>
                  </a:lnTo>
                  <a:lnTo>
                    <a:pt x="103868" y="50022"/>
                  </a:lnTo>
                  <a:lnTo>
                    <a:pt x="120574" y="38550"/>
                  </a:lnTo>
                  <a:lnTo>
                    <a:pt x="141097" y="34163"/>
                  </a:lnTo>
                  <a:lnTo>
                    <a:pt x="209188" y="34163"/>
                  </a:lnTo>
                  <a:lnTo>
                    <a:pt x="202326" y="24415"/>
                  </a:lnTo>
                  <a:lnTo>
                    <a:pt x="174440" y="6314"/>
                  </a:lnTo>
                  <a:lnTo>
                    <a:pt x="140588" y="0"/>
                  </a:lnTo>
                  <a:close/>
                </a:path>
                <a:path w="283844" h="410210">
                  <a:moveTo>
                    <a:pt x="209188" y="34163"/>
                  </a:moveTo>
                  <a:lnTo>
                    <a:pt x="141097" y="34163"/>
                  </a:lnTo>
                  <a:lnTo>
                    <a:pt x="161672" y="38010"/>
                  </a:lnTo>
                  <a:lnTo>
                    <a:pt x="178641" y="49037"/>
                  </a:lnTo>
                  <a:lnTo>
                    <a:pt x="190299" y="65613"/>
                  </a:lnTo>
                  <a:lnTo>
                    <a:pt x="194944" y="86106"/>
                  </a:lnTo>
                  <a:lnTo>
                    <a:pt x="195072" y="86106"/>
                  </a:lnTo>
                  <a:lnTo>
                    <a:pt x="195072" y="202438"/>
                  </a:lnTo>
                  <a:lnTo>
                    <a:pt x="229107" y="202438"/>
                  </a:lnTo>
                  <a:lnTo>
                    <a:pt x="229107" y="85344"/>
                  </a:lnTo>
                  <a:lnTo>
                    <a:pt x="223012" y="85344"/>
                  </a:lnTo>
                  <a:lnTo>
                    <a:pt x="229107" y="85217"/>
                  </a:lnTo>
                  <a:lnTo>
                    <a:pt x="221474" y="51613"/>
                  </a:lnTo>
                  <a:lnTo>
                    <a:pt x="209188" y="34163"/>
                  </a:lnTo>
                  <a:close/>
                </a:path>
              </a:pathLst>
            </a:custGeom>
            <a:solidFill>
              <a:srgbClr val="B8D433"/>
            </a:solidFill>
          </p:spPr>
          <p:txBody>
            <a:bodyPr wrap="square" lIns="0" tIns="0" rIns="0" bIns="0" rtlCol="0"/>
            <a:lstStyle/>
            <a:p>
              <a:endParaRPr/>
            </a:p>
          </p:txBody>
        </p:sp>
      </p:grpSp>
      <p:sp>
        <p:nvSpPr>
          <p:cNvPr id="22" name="object 22"/>
          <p:cNvSpPr txBox="1"/>
          <p:nvPr/>
        </p:nvSpPr>
        <p:spPr>
          <a:xfrm>
            <a:off x="1786508" y="5267071"/>
            <a:ext cx="1366520" cy="635635"/>
          </a:xfrm>
          <a:prstGeom prst="rect">
            <a:avLst/>
          </a:prstGeom>
        </p:spPr>
        <p:txBody>
          <a:bodyPr vert="horz" wrap="square" lIns="0" tIns="12700" rIns="0" bIns="0" rtlCol="0">
            <a:spAutoFit/>
          </a:bodyPr>
          <a:lstStyle/>
          <a:p>
            <a:pPr marL="12700">
              <a:lnSpc>
                <a:spcPct val="100000"/>
              </a:lnSpc>
              <a:spcBef>
                <a:spcPts val="100"/>
              </a:spcBef>
            </a:pPr>
            <a:r>
              <a:rPr sz="2000" b="1" spc="-100" dirty="0">
                <a:solidFill>
                  <a:srgbClr val="5E6C17"/>
                </a:solidFill>
                <a:latin typeface="Arial"/>
                <a:cs typeface="Arial"/>
              </a:rPr>
              <a:t>KIỂM</a:t>
            </a:r>
            <a:r>
              <a:rPr sz="2000" b="1" spc="-150" dirty="0">
                <a:solidFill>
                  <a:srgbClr val="5E6C17"/>
                </a:solidFill>
                <a:latin typeface="Arial"/>
                <a:cs typeface="Arial"/>
              </a:rPr>
              <a:t> </a:t>
            </a:r>
            <a:r>
              <a:rPr sz="2000" b="1" spc="-20" dirty="0">
                <a:solidFill>
                  <a:srgbClr val="5E6C17"/>
                </a:solidFill>
                <a:latin typeface="Arial"/>
                <a:cs typeface="Arial"/>
              </a:rPr>
              <a:t>TRA,</a:t>
            </a:r>
            <a:endParaRPr sz="2000">
              <a:latin typeface="Arial"/>
              <a:cs typeface="Arial"/>
            </a:endParaRPr>
          </a:p>
          <a:p>
            <a:pPr marL="12700">
              <a:lnSpc>
                <a:spcPct val="100000"/>
              </a:lnSpc>
            </a:pPr>
            <a:r>
              <a:rPr sz="2000" b="1" spc="-95" dirty="0">
                <a:solidFill>
                  <a:srgbClr val="5E6C17"/>
                </a:solidFill>
                <a:latin typeface="Arial"/>
                <a:cs typeface="Arial"/>
              </a:rPr>
              <a:t>THANH</a:t>
            </a:r>
            <a:r>
              <a:rPr sz="2000" b="1" spc="-130" dirty="0">
                <a:solidFill>
                  <a:srgbClr val="5E6C17"/>
                </a:solidFill>
                <a:latin typeface="Arial"/>
                <a:cs typeface="Arial"/>
              </a:rPr>
              <a:t> </a:t>
            </a:r>
            <a:r>
              <a:rPr sz="2000" b="1" spc="-170" dirty="0">
                <a:solidFill>
                  <a:srgbClr val="5E6C17"/>
                </a:solidFill>
                <a:latin typeface="Arial"/>
                <a:cs typeface="Arial"/>
              </a:rPr>
              <a:t>TRA</a:t>
            </a:r>
            <a:endParaRPr sz="2000">
              <a:latin typeface="Arial"/>
              <a:cs typeface="Arial"/>
            </a:endParaRPr>
          </a:p>
        </p:txBody>
      </p:sp>
      <p:sp>
        <p:nvSpPr>
          <p:cNvPr id="23" name="object 23"/>
          <p:cNvSpPr txBox="1"/>
          <p:nvPr/>
        </p:nvSpPr>
        <p:spPr>
          <a:xfrm>
            <a:off x="1786508" y="2850261"/>
            <a:ext cx="1883410" cy="635635"/>
          </a:xfrm>
          <a:prstGeom prst="rect">
            <a:avLst/>
          </a:prstGeom>
        </p:spPr>
        <p:txBody>
          <a:bodyPr vert="horz" wrap="square" lIns="0" tIns="13335" rIns="0" bIns="0" rtlCol="0">
            <a:spAutoFit/>
          </a:bodyPr>
          <a:lstStyle/>
          <a:p>
            <a:pPr marL="12700" marR="5080">
              <a:lnSpc>
                <a:spcPct val="100000"/>
              </a:lnSpc>
              <a:spcBef>
                <a:spcPts val="105"/>
              </a:spcBef>
            </a:pPr>
            <a:r>
              <a:rPr sz="2000" b="1" spc="-140" dirty="0">
                <a:solidFill>
                  <a:srgbClr val="FF0000"/>
                </a:solidFill>
                <a:latin typeface="Arial"/>
                <a:cs typeface="Arial"/>
              </a:rPr>
              <a:t>TUYÊN</a:t>
            </a:r>
            <a:r>
              <a:rPr sz="2000" b="1" spc="-100" dirty="0">
                <a:solidFill>
                  <a:srgbClr val="FF0000"/>
                </a:solidFill>
                <a:latin typeface="Arial"/>
                <a:cs typeface="Arial"/>
              </a:rPr>
              <a:t> </a:t>
            </a:r>
            <a:r>
              <a:rPr sz="2000" b="1" spc="-114" dirty="0">
                <a:solidFill>
                  <a:srgbClr val="FF0000"/>
                </a:solidFill>
                <a:latin typeface="Arial"/>
                <a:cs typeface="Arial"/>
              </a:rPr>
              <a:t>TRUYỀN, </a:t>
            </a:r>
            <a:r>
              <a:rPr sz="2000" b="1" spc="-60" dirty="0">
                <a:solidFill>
                  <a:srgbClr val="FF0000"/>
                </a:solidFill>
                <a:latin typeface="Arial"/>
                <a:cs typeface="Arial"/>
              </a:rPr>
              <a:t>HƯỚNG</a:t>
            </a:r>
            <a:r>
              <a:rPr sz="2000" b="1" spc="-125" dirty="0">
                <a:solidFill>
                  <a:srgbClr val="FF0000"/>
                </a:solidFill>
                <a:latin typeface="Arial"/>
                <a:cs typeface="Arial"/>
              </a:rPr>
              <a:t> </a:t>
            </a:r>
            <a:r>
              <a:rPr sz="2000" b="1" spc="-25" dirty="0">
                <a:solidFill>
                  <a:srgbClr val="FF0000"/>
                </a:solidFill>
                <a:latin typeface="Arial"/>
                <a:cs typeface="Arial"/>
              </a:rPr>
              <a:t>DẪN</a:t>
            </a:r>
            <a:endParaRPr sz="2000">
              <a:latin typeface="Arial"/>
              <a:cs typeface="Arial"/>
            </a:endParaRPr>
          </a:p>
        </p:txBody>
      </p:sp>
      <p:sp>
        <p:nvSpPr>
          <p:cNvPr id="24" name="object 24"/>
          <p:cNvSpPr txBox="1"/>
          <p:nvPr/>
        </p:nvSpPr>
        <p:spPr>
          <a:xfrm>
            <a:off x="8813038" y="5267071"/>
            <a:ext cx="1702562" cy="1243930"/>
          </a:xfrm>
          <a:prstGeom prst="rect">
            <a:avLst/>
          </a:prstGeom>
        </p:spPr>
        <p:txBody>
          <a:bodyPr vert="horz" wrap="square" lIns="0" tIns="12700" rIns="0" bIns="0" rtlCol="0">
            <a:spAutoFit/>
          </a:bodyPr>
          <a:lstStyle/>
          <a:p>
            <a:pPr marL="12700" marR="5080" indent="393065" algn="r">
              <a:lnSpc>
                <a:spcPct val="100000"/>
              </a:lnSpc>
              <a:spcBef>
                <a:spcPts val="100"/>
              </a:spcBef>
            </a:pPr>
            <a:r>
              <a:rPr sz="2000" b="1" spc="-80" dirty="0">
                <a:solidFill>
                  <a:srgbClr val="0D7EB7"/>
                </a:solidFill>
                <a:latin typeface="Arial"/>
                <a:cs typeface="Arial"/>
              </a:rPr>
              <a:t>THỰC</a:t>
            </a:r>
            <a:r>
              <a:rPr sz="2000" b="1" spc="-120" dirty="0">
                <a:solidFill>
                  <a:srgbClr val="0D7EB7"/>
                </a:solidFill>
                <a:latin typeface="Arial"/>
                <a:cs typeface="Arial"/>
              </a:rPr>
              <a:t> </a:t>
            </a:r>
            <a:r>
              <a:rPr sz="2000" b="1" spc="-65" dirty="0">
                <a:solidFill>
                  <a:srgbClr val="0D7EB7"/>
                </a:solidFill>
                <a:latin typeface="Arial"/>
                <a:cs typeface="Arial"/>
              </a:rPr>
              <a:t>THI </a:t>
            </a:r>
            <a:r>
              <a:rPr sz="2000" b="1" spc="-125" dirty="0">
                <a:solidFill>
                  <a:srgbClr val="0D7EB7"/>
                </a:solidFill>
                <a:latin typeface="Arial"/>
                <a:cs typeface="Arial"/>
              </a:rPr>
              <a:t>PHÁP</a:t>
            </a:r>
            <a:r>
              <a:rPr sz="2000" b="1" spc="-145" dirty="0">
                <a:solidFill>
                  <a:srgbClr val="0D7EB7"/>
                </a:solidFill>
                <a:latin typeface="Arial"/>
                <a:cs typeface="Arial"/>
              </a:rPr>
              <a:t> </a:t>
            </a:r>
            <a:r>
              <a:rPr sz="2000" b="1" spc="-20" dirty="0">
                <a:solidFill>
                  <a:srgbClr val="0D7EB7"/>
                </a:solidFill>
                <a:latin typeface="Arial"/>
                <a:cs typeface="Arial"/>
              </a:rPr>
              <a:t>LUẬT, </a:t>
            </a:r>
            <a:r>
              <a:rPr lang="en-SG" sz="2000" b="1" spc="-20" dirty="0" smtClean="0">
                <a:solidFill>
                  <a:srgbClr val="0D7EB7"/>
                </a:solidFill>
                <a:latin typeface="Arial"/>
                <a:cs typeface="Arial"/>
              </a:rPr>
              <a:t>THỰC HIỆN </a:t>
            </a:r>
            <a:r>
              <a:rPr sz="2000" b="1" dirty="0" smtClean="0">
                <a:solidFill>
                  <a:srgbClr val="0D7EB7"/>
                </a:solidFill>
                <a:latin typeface="Arial"/>
                <a:cs typeface="Arial"/>
              </a:rPr>
              <a:t>CHÍNH</a:t>
            </a:r>
            <a:r>
              <a:rPr sz="2000" b="1" spc="-145" dirty="0" smtClean="0">
                <a:solidFill>
                  <a:srgbClr val="0D7EB7"/>
                </a:solidFill>
                <a:latin typeface="Arial"/>
                <a:cs typeface="Arial"/>
              </a:rPr>
              <a:t> </a:t>
            </a:r>
            <a:r>
              <a:rPr sz="2000" b="1" spc="-110" dirty="0">
                <a:solidFill>
                  <a:srgbClr val="0D7EB7"/>
                </a:solidFill>
                <a:latin typeface="Arial"/>
                <a:cs typeface="Arial"/>
              </a:rPr>
              <a:t>SÁCH</a:t>
            </a:r>
            <a:endParaRPr sz="2000" dirty="0">
              <a:latin typeface="Arial"/>
              <a:cs typeface="Arial"/>
            </a:endParaRPr>
          </a:p>
        </p:txBody>
      </p:sp>
      <p:sp>
        <p:nvSpPr>
          <p:cNvPr id="25" name="object 25"/>
          <p:cNvSpPr txBox="1"/>
          <p:nvPr/>
        </p:nvSpPr>
        <p:spPr>
          <a:xfrm>
            <a:off x="8126730" y="2850261"/>
            <a:ext cx="2245360" cy="941069"/>
          </a:xfrm>
          <a:prstGeom prst="rect">
            <a:avLst/>
          </a:prstGeom>
        </p:spPr>
        <p:txBody>
          <a:bodyPr vert="horz" wrap="square" lIns="0" tIns="13335" rIns="0" bIns="0" rtlCol="0">
            <a:spAutoFit/>
          </a:bodyPr>
          <a:lstStyle/>
          <a:p>
            <a:pPr marR="6350" algn="r">
              <a:lnSpc>
                <a:spcPct val="100000"/>
              </a:lnSpc>
              <a:spcBef>
                <a:spcPts val="105"/>
              </a:spcBef>
            </a:pPr>
            <a:r>
              <a:rPr sz="2000" b="1" spc="-165" dirty="0">
                <a:solidFill>
                  <a:srgbClr val="5F497A"/>
                </a:solidFill>
                <a:latin typeface="Arial"/>
                <a:cs typeface="Arial"/>
              </a:rPr>
              <a:t>BAN</a:t>
            </a:r>
            <a:r>
              <a:rPr sz="2000" b="1" spc="-130" dirty="0">
                <a:solidFill>
                  <a:srgbClr val="5F497A"/>
                </a:solidFill>
                <a:latin typeface="Arial"/>
                <a:cs typeface="Arial"/>
              </a:rPr>
              <a:t> </a:t>
            </a:r>
            <a:r>
              <a:rPr sz="2000" b="1" spc="-60" dirty="0">
                <a:solidFill>
                  <a:srgbClr val="5F497A"/>
                </a:solidFill>
                <a:latin typeface="Arial"/>
                <a:cs typeface="Arial"/>
              </a:rPr>
              <a:t>HÀNH</a:t>
            </a:r>
            <a:r>
              <a:rPr sz="2000" b="1" spc="-130" dirty="0">
                <a:solidFill>
                  <a:srgbClr val="5F497A"/>
                </a:solidFill>
                <a:latin typeface="Arial"/>
                <a:cs typeface="Arial"/>
              </a:rPr>
              <a:t> </a:t>
            </a:r>
            <a:r>
              <a:rPr sz="2000" b="1" spc="-20" dirty="0">
                <a:solidFill>
                  <a:srgbClr val="5F497A"/>
                </a:solidFill>
                <a:latin typeface="Arial"/>
                <a:cs typeface="Arial"/>
              </a:rPr>
              <a:t>PHÁP</a:t>
            </a:r>
            <a:endParaRPr sz="2000">
              <a:latin typeface="Arial"/>
              <a:cs typeface="Arial"/>
            </a:endParaRPr>
          </a:p>
          <a:p>
            <a:pPr marR="6350" algn="r">
              <a:lnSpc>
                <a:spcPct val="100000"/>
              </a:lnSpc>
            </a:pPr>
            <a:r>
              <a:rPr sz="2000" b="1" spc="-200" dirty="0">
                <a:solidFill>
                  <a:srgbClr val="5F497A"/>
                </a:solidFill>
                <a:latin typeface="Arial"/>
                <a:cs typeface="Arial"/>
              </a:rPr>
              <a:t>LUẬT,</a:t>
            </a:r>
            <a:r>
              <a:rPr sz="2000" b="1" spc="-145" dirty="0">
                <a:solidFill>
                  <a:srgbClr val="5F497A"/>
                </a:solidFill>
                <a:latin typeface="Arial"/>
                <a:cs typeface="Arial"/>
              </a:rPr>
              <a:t> </a:t>
            </a:r>
            <a:r>
              <a:rPr sz="2000" b="1" dirty="0">
                <a:solidFill>
                  <a:srgbClr val="5F497A"/>
                </a:solidFill>
                <a:latin typeface="Arial"/>
                <a:cs typeface="Arial"/>
              </a:rPr>
              <a:t>CHÍNH</a:t>
            </a:r>
            <a:r>
              <a:rPr sz="2000" b="1" spc="-120" dirty="0">
                <a:solidFill>
                  <a:srgbClr val="5F497A"/>
                </a:solidFill>
                <a:latin typeface="Arial"/>
                <a:cs typeface="Arial"/>
              </a:rPr>
              <a:t> </a:t>
            </a:r>
            <a:r>
              <a:rPr sz="2000" b="1" spc="-70" dirty="0">
                <a:solidFill>
                  <a:srgbClr val="5F497A"/>
                </a:solidFill>
                <a:latin typeface="Arial"/>
                <a:cs typeface="Arial"/>
              </a:rPr>
              <a:t>SÁCH</a:t>
            </a:r>
            <a:endParaRPr sz="2000">
              <a:latin typeface="Arial"/>
              <a:cs typeface="Arial"/>
            </a:endParaRPr>
          </a:p>
          <a:p>
            <a:pPr marR="5080" algn="r">
              <a:lnSpc>
                <a:spcPct val="100000"/>
              </a:lnSpc>
            </a:pPr>
            <a:r>
              <a:rPr sz="2000" b="1" spc="-160" dirty="0">
                <a:solidFill>
                  <a:srgbClr val="5F497A"/>
                </a:solidFill>
                <a:latin typeface="Arial"/>
                <a:cs typeface="Arial"/>
              </a:rPr>
              <a:t>BỔ</a:t>
            </a:r>
            <a:r>
              <a:rPr sz="2000" b="1" spc="-145" dirty="0">
                <a:solidFill>
                  <a:srgbClr val="5F497A"/>
                </a:solidFill>
                <a:latin typeface="Arial"/>
                <a:cs typeface="Arial"/>
              </a:rPr>
              <a:t> </a:t>
            </a:r>
            <a:r>
              <a:rPr sz="2000" b="1" spc="-20" dirty="0">
                <a:solidFill>
                  <a:srgbClr val="5F497A"/>
                </a:solidFill>
                <a:latin typeface="Arial"/>
                <a:cs typeface="Arial"/>
              </a:rPr>
              <a:t>SUNG</a:t>
            </a:r>
            <a:endParaRPr sz="2000">
              <a:latin typeface="Arial"/>
              <a:cs typeface="Arial"/>
            </a:endParaRPr>
          </a:p>
        </p:txBody>
      </p:sp>
      <p:sp>
        <p:nvSpPr>
          <p:cNvPr id="26" name="object 26"/>
          <p:cNvSpPr txBox="1"/>
          <p:nvPr/>
        </p:nvSpPr>
        <p:spPr>
          <a:xfrm>
            <a:off x="609600" y="1371600"/>
            <a:ext cx="11114533" cy="635635"/>
          </a:xfrm>
          <a:prstGeom prst="rect">
            <a:avLst/>
          </a:prstGeom>
        </p:spPr>
        <p:txBody>
          <a:bodyPr vert="horz" wrap="square" lIns="0" tIns="13335" rIns="0" bIns="0" rtlCol="0">
            <a:spAutoFit/>
          </a:bodyPr>
          <a:lstStyle/>
          <a:p>
            <a:pPr marL="12700">
              <a:lnSpc>
                <a:spcPct val="100000"/>
              </a:lnSpc>
              <a:spcBef>
                <a:spcPts val="105"/>
              </a:spcBef>
            </a:pPr>
            <a:r>
              <a:rPr sz="2000" b="1" spc="-114" dirty="0">
                <a:solidFill>
                  <a:srgbClr val="548ED4"/>
                </a:solidFill>
                <a:latin typeface="Arial"/>
                <a:cs typeface="Arial"/>
              </a:rPr>
              <a:t>Không</a:t>
            </a:r>
            <a:r>
              <a:rPr sz="2000" b="1" spc="-25" dirty="0">
                <a:solidFill>
                  <a:srgbClr val="548ED4"/>
                </a:solidFill>
                <a:latin typeface="Arial"/>
                <a:cs typeface="Arial"/>
              </a:rPr>
              <a:t> </a:t>
            </a:r>
            <a:r>
              <a:rPr sz="2000" b="1" dirty="0">
                <a:solidFill>
                  <a:srgbClr val="548ED4"/>
                </a:solidFill>
                <a:latin typeface="Arial"/>
                <a:cs typeface="Arial"/>
              </a:rPr>
              <a:t>ban</a:t>
            </a:r>
            <a:r>
              <a:rPr sz="2000" b="1" spc="-130" dirty="0">
                <a:solidFill>
                  <a:srgbClr val="548ED4"/>
                </a:solidFill>
                <a:latin typeface="Arial"/>
                <a:cs typeface="Arial"/>
              </a:rPr>
              <a:t> </a:t>
            </a:r>
            <a:r>
              <a:rPr sz="2000" b="1" spc="-20" dirty="0">
                <a:solidFill>
                  <a:srgbClr val="548ED4"/>
                </a:solidFill>
                <a:latin typeface="Arial"/>
                <a:cs typeface="Arial"/>
              </a:rPr>
              <a:t>hành</a:t>
            </a:r>
            <a:r>
              <a:rPr sz="2000" b="1" spc="-25" dirty="0">
                <a:solidFill>
                  <a:srgbClr val="548ED4"/>
                </a:solidFill>
                <a:latin typeface="Arial"/>
                <a:cs typeface="Arial"/>
              </a:rPr>
              <a:t> </a:t>
            </a:r>
            <a:r>
              <a:rPr sz="2000" b="1" spc="-10" dirty="0">
                <a:solidFill>
                  <a:srgbClr val="548ED4"/>
                </a:solidFill>
                <a:latin typeface="Arial"/>
                <a:cs typeface="Arial"/>
              </a:rPr>
              <a:t>pháp</a:t>
            </a:r>
            <a:r>
              <a:rPr sz="2000" b="1" spc="-25" dirty="0">
                <a:solidFill>
                  <a:srgbClr val="548ED4"/>
                </a:solidFill>
                <a:latin typeface="Arial"/>
                <a:cs typeface="Arial"/>
              </a:rPr>
              <a:t> </a:t>
            </a:r>
            <a:r>
              <a:rPr sz="2000" b="1" dirty="0">
                <a:solidFill>
                  <a:srgbClr val="548ED4"/>
                </a:solidFill>
                <a:latin typeface="Arial"/>
                <a:cs typeface="Arial"/>
              </a:rPr>
              <a:t>luật,</a:t>
            </a:r>
            <a:r>
              <a:rPr sz="2000" b="1" spc="-35" dirty="0">
                <a:solidFill>
                  <a:srgbClr val="548ED4"/>
                </a:solidFill>
                <a:latin typeface="Arial"/>
                <a:cs typeface="Arial"/>
              </a:rPr>
              <a:t> </a:t>
            </a:r>
            <a:r>
              <a:rPr sz="2000" b="1" spc="-20" dirty="0">
                <a:solidFill>
                  <a:srgbClr val="548ED4"/>
                </a:solidFill>
                <a:latin typeface="Arial"/>
                <a:cs typeface="Arial"/>
              </a:rPr>
              <a:t>chính</a:t>
            </a:r>
            <a:r>
              <a:rPr sz="2000" b="1" spc="-30" dirty="0">
                <a:solidFill>
                  <a:srgbClr val="548ED4"/>
                </a:solidFill>
                <a:latin typeface="Arial"/>
                <a:cs typeface="Arial"/>
              </a:rPr>
              <a:t> </a:t>
            </a:r>
            <a:r>
              <a:rPr sz="2000" b="1" spc="-10" dirty="0">
                <a:solidFill>
                  <a:srgbClr val="548ED4"/>
                </a:solidFill>
                <a:latin typeface="Arial"/>
                <a:cs typeface="Arial"/>
              </a:rPr>
              <a:t>sách</a:t>
            </a:r>
            <a:r>
              <a:rPr sz="2000" b="1" spc="-40" dirty="0">
                <a:solidFill>
                  <a:srgbClr val="548ED4"/>
                </a:solidFill>
                <a:latin typeface="Arial"/>
                <a:cs typeface="Arial"/>
              </a:rPr>
              <a:t> </a:t>
            </a:r>
            <a:r>
              <a:rPr sz="2000" b="1" spc="-235" dirty="0">
                <a:solidFill>
                  <a:srgbClr val="548ED4"/>
                </a:solidFill>
                <a:latin typeface="Arial"/>
                <a:cs typeface="Arial"/>
              </a:rPr>
              <a:t>ở</a:t>
            </a:r>
            <a:r>
              <a:rPr sz="2000" b="1" spc="50" dirty="0">
                <a:solidFill>
                  <a:srgbClr val="548ED4"/>
                </a:solidFill>
                <a:latin typeface="Arial"/>
                <a:cs typeface="Arial"/>
              </a:rPr>
              <a:t> </a:t>
            </a:r>
            <a:r>
              <a:rPr sz="2000" b="1" dirty="0">
                <a:solidFill>
                  <a:srgbClr val="548ED4"/>
                </a:solidFill>
                <a:latin typeface="Arial"/>
                <a:cs typeface="Arial"/>
              </a:rPr>
              <a:t>tầm</a:t>
            </a:r>
            <a:r>
              <a:rPr sz="2000" b="1" spc="-40" dirty="0">
                <a:solidFill>
                  <a:srgbClr val="548ED4"/>
                </a:solidFill>
                <a:latin typeface="Arial"/>
                <a:cs typeface="Arial"/>
              </a:rPr>
              <a:t> </a:t>
            </a:r>
            <a:r>
              <a:rPr sz="2000" b="1" dirty="0">
                <a:solidFill>
                  <a:srgbClr val="548ED4"/>
                </a:solidFill>
                <a:latin typeface="Arial"/>
                <a:cs typeface="Arial"/>
              </a:rPr>
              <a:t>vĩ</a:t>
            </a:r>
            <a:r>
              <a:rPr sz="2000" b="1" spc="-30" dirty="0">
                <a:solidFill>
                  <a:srgbClr val="548ED4"/>
                </a:solidFill>
                <a:latin typeface="Arial"/>
                <a:cs typeface="Arial"/>
              </a:rPr>
              <a:t> </a:t>
            </a:r>
            <a:r>
              <a:rPr sz="2000" b="1" dirty="0">
                <a:solidFill>
                  <a:srgbClr val="548ED4"/>
                </a:solidFill>
                <a:latin typeface="Arial"/>
                <a:cs typeface="Arial"/>
              </a:rPr>
              <a:t>mô,</a:t>
            </a:r>
            <a:r>
              <a:rPr sz="2000" b="1" spc="-35" dirty="0">
                <a:solidFill>
                  <a:srgbClr val="548ED4"/>
                </a:solidFill>
                <a:latin typeface="Arial"/>
                <a:cs typeface="Arial"/>
              </a:rPr>
              <a:t> </a:t>
            </a:r>
            <a:r>
              <a:rPr sz="2000" b="1" spc="-100" dirty="0">
                <a:solidFill>
                  <a:srgbClr val="548ED4"/>
                </a:solidFill>
                <a:latin typeface="Arial"/>
                <a:cs typeface="Arial"/>
              </a:rPr>
              <a:t>nhưng</a:t>
            </a:r>
            <a:r>
              <a:rPr sz="2000" b="1" spc="-35" dirty="0">
                <a:solidFill>
                  <a:srgbClr val="548ED4"/>
                </a:solidFill>
                <a:latin typeface="Arial"/>
                <a:cs typeface="Arial"/>
              </a:rPr>
              <a:t> </a:t>
            </a:r>
            <a:r>
              <a:rPr sz="2000" b="1" dirty="0">
                <a:solidFill>
                  <a:srgbClr val="548ED4"/>
                </a:solidFill>
                <a:latin typeface="Arial"/>
                <a:cs typeface="Arial"/>
              </a:rPr>
              <a:t>là</a:t>
            </a:r>
            <a:r>
              <a:rPr sz="2000" b="1" spc="-35" dirty="0">
                <a:solidFill>
                  <a:srgbClr val="548ED4"/>
                </a:solidFill>
                <a:latin typeface="Arial"/>
                <a:cs typeface="Arial"/>
              </a:rPr>
              <a:t> </a:t>
            </a:r>
            <a:r>
              <a:rPr sz="2000" b="1" spc="-85" dirty="0">
                <a:solidFill>
                  <a:srgbClr val="548ED4"/>
                </a:solidFill>
                <a:latin typeface="Arial"/>
                <a:cs typeface="Arial"/>
              </a:rPr>
              <a:t>cơ</a:t>
            </a:r>
            <a:r>
              <a:rPr sz="2000" b="1" spc="-45" dirty="0">
                <a:solidFill>
                  <a:srgbClr val="548ED4"/>
                </a:solidFill>
                <a:latin typeface="Arial"/>
                <a:cs typeface="Arial"/>
              </a:rPr>
              <a:t> </a:t>
            </a:r>
            <a:r>
              <a:rPr sz="2000" b="1" spc="-10" dirty="0" err="1">
                <a:solidFill>
                  <a:srgbClr val="548ED4"/>
                </a:solidFill>
                <a:latin typeface="Arial"/>
                <a:cs typeface="Arial"/>
              </a:rPr>
              <a:t>quan</a:t>
            </a:r>
            <a:r>
              <a:rPr sz="2000" b="1" spc="-35" dirty="0">
                <a:solidFill>
                  <a:srgbClr val="548ED4"/>
                </a:solidFill>
                <a:latin typeface="Arial"/>
                <a:cs typeface="Arial"/>
              </a:rPr>
              <a:t> </a:t>
            </a:r>
            <a:r>
              <a:rPr sz="2000" b="1" spc="-10" dirty="0" err="1" smtClean="0">
                <a:solidFill>
                  <a:srgbClr val="FF0000"/>
                </a:solidFill>
                <a:latin typeface="Arial"/>
                <a:cs typeface="Arial"/>
              </a:rPr>
              <a:t>triển</a:t>
            </a:r>
            <a:r>
              <a:rPr lang="en-SG" sz="2000" b="1" spc="-10" dirty="0" smtClean="0">
                <a:solidFill>
                  <a:srgbClr val="FF0000"/>
                </a:solidFill>
                <a:latin typeface="Arial"/>
                <a:cs typeface="Arial"/>
              </a:rPr>
              <a:t> </a:t>
            </a:r>
            <a:r>
              <a:rPr sz="2000" b="1" spc="-50" dirty="0" err="1" smtClean="0">
                <a:solidFill>
                  <a:srgbClr val="FF0000"/>
                </a:solidFill>
                <a:latin typeface="Arial"/>
                <a:cs typeface="Arial"/>
              </a:rPr>
              <a:t>khai</a:t>
            </a:r>
            <a:r>
              <a:rPr sz="2000" b="1" spc="-135" dirty="0" smtClean="0">
                <a:solidFill>
                  <a:srgbClr val="FF0000"/>
                </a:solidFill>
                <a:latin typeface="Arial"/>
                <a:cs typeface="Arial"/>
              </a:rPr>
              <a:t> </a:t>
            </a:r>
            <a:r>
              <a:rPr sz="2000" b="1" spc="-50" dirty="0">
                <a:solidFill>
                  <a:srgbClr val="548ED4"/>
                </a:solidFill>
                <a:latin typeface="Arial"/>
                <a:cs typeface="Arial"/>
              </a:rPr>
              <a:t>thực</a:t>
            </a:r>
            <a:r>
              <a:rPr sz="2000" b="1" spc="-125" dirty="0">
                <a:solidFill>
                  <a:srgbClr val="548ED4"/>
                </a:solidFill>
                <a:latin typeface="Arial"/>
                <a:cs typeface="Arial"/>
              </a:rPr>
              <a:t> </a:t>
            </a:r>
            <a:r>
              <a:rPr sz="2000" b="1" spc="-50" dirty="0">
                <a:solidFill>
                  <a:srgbClr val="548ED4"/>
                </a:solidFill>
                <a:latin typeface="Arial"/>
                <a:cs typeface="Arial"/>
              </a:rPr>
              <a:t>hiện</a:t>
            </a:r>
            <a:r>
              <a:rPr sz="2000" b="1" spc="-110" dirty="0">
                <a:solidFill>
                  <a:srgbClr val="548ED4"/>
                </a:solidFill>
                <a:latin typeface="Arial"/>
                <a:cs typeface="Arial"/>
              </a:rPr>
              <a:t> </a:t>
            </a:r>
            <a:r>
              <a:rPr sz="2000" b="1" spc="-80" dirty="0">
                <a:solidFill>
                  <a:srgbClr val="548ED4"/>
                </a:solidFill>
                <a:latin typeface="Arial"/>
                <a:cs typeface="Arial"/>
              </a:rPr>
              <a:t>và</a:t>
            </a:r>
            <a:r>
              <a:rPr sz="2000" b="1" spc="-125" dirty="0">
                <a:solidFill>
                  <a:srgbClr val="548ED4"/>
                </a:solidFill>
                <a:latin typeface="Arial"/>
                <a:cs typeface="Arial"/>
              </a:rPr>
              <a:t> </a:t>
            </a:r>
            <a:r>
              <a:rPr sz="2000" b="1" spc="-55" dirty="0">
                <a:solidFill>
                  <a:srgbClr val="548ED4"/>
                </a:solidFill>
                <a:latin typeface="Arial"/>
                <a:cs typeface="Arial"/>
              </a:rPr>
              <a:t>có</a:t>
            </a:r>
            <a:r>
              <a:rPr sz="2000" b="1" spc="-120" dirty="0">
                <a:solidFill>
                  <a:srgbClr val="548ED4"/>
                </a:solidFill>
                <a:latin typeface="Arial"/>
                <a:cs typeface="Arial"/>
              </a:rPr>
              <a:t> </a:t>
            </a:r>
            <a:r>
              <a:rPr sz="2000" b="1" spc="-125" dirty="0">
                <a:solidFill>
                  <a:srgbClr val="548ED4"/>
                </a:solidFill>
                <a:latin typeface="Arial"/>
                <a:cs typeface="Arial"/>
              </a:rPr>
              <a:t>những</a:t>
            </a:r>
            <a:r>
              <a:rPr sz="2000" b="1" spc="-120" dirty="0">
                <a:solidFill>
                  <a:srgbClr val="548ED4"/>
                </a:solidFill>
                <a:latin typeface="Arial"/>
                <a:cs typeface="Arial"/>
              </a:rPr>
              <a:t> </a:t>
            </a:r>
            <a:r>
              <a:rPr sz="2000" b="1" spc="-60" dirty="0">
                <a:solidFill>
                  <a:srgbClr val="548ED4"/>
                </a:solidFill>
                <a:latin typeface="Arial"/>
                <a:cs typeface="Arial"/>
              </a:rPr>
              <a:t>chính</a:t>
            </a:r>
            <a:r>
              <a:rPr sz="2000" b="1" spc="-135" dirty="0">
                <a:solidFill>
                  <a:srgbClr val="548ED4"/>
                </a:solidFill>
                <a:latin typeface="Arial"/>
                <a:cs typeface="Arial"/>
              </a:rPr>
              <a:t> </a:t>
            </a:r>
            <a:r>
              <a:rPr sz="2000" b="1" spc="-55" dirty="0">
                <a:solidFill>
                  <a:srgbClr val="548ED4"/>
                </a:solidFill>
                <a:latin typeface="Arial"/>
                <a:cs typeface="Arial"/>
              </a:rPr>
              <a:t>sách</a:t>
            </a:r>
            <a:r>
              <a:rPr sz="2000" b="1" spc="-114" dirty="0">
                <a:solidFill>
                  <a:srgbClr val="548ED4"/>
                </a:solidFill>
                <a:latin typeface="Arial"/>
                <a:cs typeface="Arial"/>
              </a:rPr>
              <a:t> </a:t>
            </a:r>
            <a:r>
              <a:rPr sz="2000" b="1" spc="-80" dirty="0">
                <a:solidFill>
                  <a:srgbClr val="FF0000"/>
                </a:solidFill>
                <a:latin typeface="Arial"/>
                <a:cs typeface="Arial"/>
              </a:rPr>
              <a:t>bổ</a:t>
            </a:r>
            <a:r>
              <a:rPr sz="2000" b="1" spc="-120" dirty="0">
                <a:solidFill>
                  <a:srgbClr val="FF0000"/>
                </a:solidFill>
                <a:latin typeface="Arial"/>
                <a:cs typeface="Arial"/>
              </a:rPr>
              <a:t> sung</a:t>
            </a:r>
            <a:r>
              <a:rPr sz="2000" b="1" spc="-114" dirty="0">
                <a:solidFill>
                  <a:srgbClr val="FF0000"/>
                </a:solidFill>
                <a:latin typeface="Arial"/>
                <a:cs typeface="Arial"/>
              </a:rPr>
              <a:t> </a:t>
            </a:r>
            <a:r>
              <a:rPr sz="2000" b="1" dirty="0">
                <a:solidFill>
                  <a:srgbClr val="548ED4"/>
                </a:solidFill>
                <a:latin typeface="Arial"/>
                <a:cs typeface="Arial"/>
              </a:rPr>
              <a:t>tác</a:t>
            </a:r>
            <a:r>
              <a:rPr sz="2000" b="1" spc="-125" dirty="0">
                <a:solidFill>
                  <a:srgbClr val="548ED4"/>
                </a:solidFill>
                <a:latin typeface="Arial"/>
                <a:cs typeface="Arial"/>
              </a:rPr>
              <a:t> </a:t>
            </a:r>
            <a:r>
              <a:rPr sz="2000" b="1" spc="-114" dirty="0">
                <a:solidFill>
                  <a:srgbClr val="548ED4"/>
                </a:solidFill>
                <a:latin typeface="Arial"/>
                <a:cs typeface="Arial"/>
              </a:rPr>
              <a:t>động</a:t>
            </a:r>
            <a:r>
              <a:rPr sz="2000" b="1" spc="-125" dirty="0">
                <a:solidFill>
                  <a:srgbClr val="548ED4"/>
                </a:solidFill>
                <a:latin typeface="Arial"/>
                <a:cs typeface="Arial"/>
              </a:rPr>
              <a:t> </a:t>
            </a:r>
            <a:r>
              <a:rPr sz="2000" b="1" spc="-55" dirty="0">
                <a:solidFill>
                  <a:srgbClr val="548ED4"/>
                </a:solidFill>
                <a:latin typeface="Arial"/>
                <a:cs typeface="Arial"/>
              </a:rPr>
              <a:t>đến</a:t>
            </a:r>
            <a:r>
              <a:rPr sz="2000" b="1" spc="-114" dirty="0">
                <a:solidFill>
                  <a:srgbClr val="548ED4"/>
                </a:solidFill>
                <a:latin typeface="Arial"/>
                <a:cs typeface="Arial"/>
              </a:rPr>
              <a:t> </a:t>
            </a:r>
            <a:r>
              <a:rPr sz="2000" b="1" spc="-75" dirty="0">
                <a:solidFill>
                  <a:srgbClr val="548ED4"/>
                </a:solidFill>
                <a:latin typeface="Arial"/>
                <a:cs typeface="Arial"/>
              </a:rPr>
              <a:t>doanh</a:t>
            </a:r>
            <a:r>
              <a:rPr sz="2000" b="1" spc="-120" dirty="0">
                <a:solidFill>
                  <a:srgbClr val="548ED4"/>
                </a:solidFill>
                <a:latin typeface="Arial"/>
                <a:cs typeface="Arial"/>
              </a:rPr>
              <a:t> </a:t>
            </a:r>
            <a:r>
              <a:rPr sz="2000" b="1" spc="-10" dirty="0">
                <a:solidFill>
                  <a:srgbClr val="548ED4"/>
                </a:solidFill>
                <a:latin typeface="Arial"/>
                <a:cs typeface="Arial"/>
              </a:rPr>
              <a:t>nghiệp</a:t>
            </a:r>
            <a:endParaRPr sz="2000" dirty="0">
              <a:latin typeface="Arial"/>
              <a:cs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0" y="1715082"/>
            <a:ext cx="12192000" cy="5143500"/>
            <a:chOff x="0" y="1715082"/>
            <a:chExt cx="12192000" cy="5143500"/>
          </a:xfrm>
        </p:grpSpPr>
        <p:sp>
          <p:nvSpPr>
            <p:cNvPr id="3" name="object 3"/>
            <p:cNvSpPr/>
            <p:nvPr/>
          </p:nvSpPr>
          <p:spPr>
            <a:xfrm>
              <a:off x="0" y="3938015"/>
              <a:ext cx="12192000" cy="2920365"/>
            </a:xfrm>
            <a:custGeom>
              <a:avLst/>
              <a:gdLst/>
              <a:ahLst/>
              <a:cxnLst/>
              <a:rect l="l" t="t" r="r" b="b"/>
              <a:pathLst>
                <a:path w="12192000" h="2920365">
                  <a:moveTo>
                    <a:pt x="12192000" y="0"/>
                  </a:moveTo>
                  <a:lnTo>
                    <a:pt x="0" y="0"/>
                  </a:lnTo>
                  <a:lnTo>
                    <a:pt x="0" y="2919984"/>
                  </a:lnTo>
                  <a:lnTo>
                    <a:pt x="12192000" y="2919984"/>
                  </a:lnTo>
                  <a:lnTo>
                    <a:pt x="12192000" y="0"/>
                  </a:lnTo>
                  <a:close/>
                </a:path>
              </a:pathLst>
            </a:custGeom>
            <a:solidFill>
              <a:srgbClr val="0D7EB7"/>
            </a:solidFill>
          </p:spPr>
          <p:txBody>
            <a:bodyPr wrap="square" lIns="0" tIns="0" rIns="0" bIns="0" rtlCol="0"/>
            <a:lstStyle/>
            <a:p>
              <a:endParaRPr/>
            </a:p>
          </p:txBody>
        </p:sp>
        <p:sp>
          <p:nvSpPr>
            <p:cNvPr id="4" name="object 4"/>
            <p:cNvSpPr/>
            <p:nvPr/>
          </p:nvSpPr>
          <p:spPr>
            <a:xfrm>
              <a:off x="2033905" y="5512053"/>
              <a:ext cx="2057400" cy="792480"/>
            </a:xfrm>
            <a:custGeom>
              <a:avLst/>
              <a:gdLst/>
              <a:ahLst/>
              <a:cxnLst/>
              <a:rect l="l" t="t" r="r" b="b"/>
              <a:pathLst>
                <a:path w="2057400" h="792479">
                  <a:moveTo>
                    <a:pt x="975613" y="0"/>
                  </a:moveTo>
                  <a:lnTo>
                    <a:pt x="899641" y="5117"/>
                  </a:lnTo>
                  <a:lnTo>
                    <a:pt x="543136" y="33266"/>
                  </a:lnTo>
                  <a:lnTo>
                    <a:pt x="363918" y="50884"/>
                  </a:lnTo>
                  <a:lnTo>
                    <a:pt x="266299" y="62322"/>
                  </a:lnTo>
                  <a:lnTo>
                    <a:pt x="225382" y="67838"/>
                  </a:lnTo>
                  <a:lnTo>
                    <a:pt x="161553" y="78284"/>
                  </a:lnTo>
                  <a:lnTo>
                    <a:pt x="117491" y="91932"/>
                  </a:lnTo>
                  <a:lnTo>
                    <a:pt x="118363" y="95796"/>
                  </a:lnTo>
                  <a:lnTo>
                    <a:pt x="101185" y="140730"/>
                  </a:lnTo>
                  <a:lnTo>
                    <a:pt x="83494" y="188391"/>
                  </a:lnTo>
                  <a:lnTo>
                    <a:pt x="65942" y="237959"/>
                  </a:lnTo>
                  <a:lnTo>
                    <a:pt x="49179" y="288618"/>
                  </a:lnTo>
                  <a:lnTo>
                    <a:pt x="33858" y="339549"/>
                  </a:lnTo>
                  <a:lnTo>
                    <a:pt x="20628" y="389936"/>
                  </a:lnTo>
                  <a:lnTo>
                    <a:pt x="10141" y="438959"/>
                  </a:lnTo>
                  <a:lnTo>
                    <a:pt x="3048" y="485802"/>
                  </a:lnTo>
                  <a:lnTo>
                    <a:pt x="0" y="529646"/>
                  </a:lnTo>
                  <a:lnTo>
                    <a:pt x="1647" y="569674"/>
                  </a:lnTo>
                  <a:lnTo>
                    <a:pt x="21633" y="635011"/>
                  </a:lnTo>
                  <a:lnTo>
                    <a:pt x="59519" y="669877"/>
                  </a:lnTo>
                  <a:lnTo>
                    <a:pt x="122697" y="691269"/>
                  </a:lnTo>
                  <a:lnTo>
                    <a:pt x="165541" y="701419"/>
                  </a:lnTo>
                  <a:lnTo>
                    <a:pt x="214498" y="711173"/>
                  </a:lnTo>
                  <a:lnTo>
                    <a:pt x="268522" y="720507"/>
                  </a:lnTo>
                  <a:lnTo>
                    <a:pt x="326569" y="729395"/>
                  </a:lnTo>
                  <a:lnTo>
                    <a:pt x="387597" y="737813"/>
                  </a:lnTo>
                  <a:lnTo>
                    <a:pt x="514414" y="753142"/>
                  </a:lnTo>
                  <a:lnTo>
                    <a:pt x="640620" y="766299"/>
                  </a:lnTo>
                  <a:lnTo>
                    <a:pt x="810514" y="781534"/>
                  </a:lnTo>
                  <a:lnTo>
                    <a:pt x="956944" y="792416"/>
                  </a:lnTo>
                  <a:lnTo>
                    <a:pt x="967065" y="792385"/>
                  </a:lnTo>
                  <a:lnTo>
                    <a:pt x="1596910" y="692470"/>
                  </a:lnTo>
                  <a:lnTo>
                    <a:pt x="1790892" y="657799"/>
                  </a:lnTo>
                  <a:lnTo>
                    <a:pt x="1900095" y="636618"/>
                  </a:lnTo>
                  <a:lnTo>
                    <a:pt x="1945587" y="627039"/>
                  </a:lnTo>
                  <a:lnTo>
                    <a:pt x="1983640" y="618324"/>
                  </a:lnTo>
                  <a:lnTo>
                    <a:pt x="2033332" y="604063"/>
                  </a:lnTo>
                  <a:lnTo>
                    <a:pt x="2054605" y="584835"/>
                  </a:lnTo>
                  <a:lnTo>
                    <a:pt x="2057018" y="582841"/>
                  </a:lnTo>
                  <a:lnTo>
                    <a:pt x="2051498" y="580528"/>
                  </a:lnTo>
                  <a:lnTo>
                    <a:pt x="2034190" y="579340"/>
                  </a:lnTo>
                  <a:lnTo>
                    <a:pt x="2014263" y="578903"/>
                  </a:lnTo>
                  <a:lnTo>
                    <a:pt x="2000884" y="578840"/>
                  </a:lnTo>
                  <a:lnTo>
                    <a:pt x="1309079" y="551256"/>
                  </a:lnTo>
                  <a:lnTo>
                    <a:pt x="1211452" y="548906"/>
                  </a:lnTo>
                  <a:lnTo>
                    <a:pt x="1173028" y="546670"/>
                  </a:lnTo>
                  <a:lnTo>
                    <a:pt x="1128173" y="540995"/>
                  </a:lnTo>
                  <a:lnTo>
                    <a:pt x="1080976" y="530440"/>
                  </a:lnTo>
                  <a:lnTo>
                    <a:pt x="1035524" y="513565"/>
                  </a:lnTo>
                  <a:lnTo>
                    <a:pt x="995908" y="488929"/>
                  </a:lnTo>
                  <a:lnTo>
                    <a:pt x="966215" y="455091"/>
                  </a:lnTo>
                  <a:lnTo>
                    <a:pt x="944038" y="410179"/>
                  </a:lnTo>
                  <a:lnTo>
                    <a:pt x="935862" y="371259"/>
                  </a:lnTo>
                  <a:lnTo>
                    <a:pt x="932792" y="328274"/>
                  </a:lnTo>
                  <a:lnTo>
                    <a:pt x="933324" y="284032"/>
                  </a:lnTo>
                  <a:lnTo>
                    <a:pt x="937045" y="237278"/>
                  </a:lnTo>
                  <a:lnTo>
                    <a:pt x="943546" y="186754"/>
                  </a:lnTo>
                  <a:lnTo>
                    <a:pt x="952415" y="131204"/>
                  </a:lnTo>
                  <a:lnTo>
                    <a:pt x="963241" y="69371"/>
                  </a:lnTo>
                  <a:lnTo>
                    <a:pt x="975613" y="0"/>
                  </a:lnTo>
                  <a:close/>
                </a:path>
              </a:pathLst>
            </a:custGeom>
            <a:solidFill>
              <a:srgbClr val="B3B3B3"/>
            </a:solidFill>
          </p:spPr>
          <p:txBody>
            <a:bodyPr wrap="square" lIns="0" tIns="0" rIns="0" bIns="0" rtlCol="0"/>
            <a:lstStyle/>
            <a:p>
              <a:endParaRPr/>
            </a:p>
          </p:txBody>
        </p:sp>
        <p:sp>
          <p:nvSpPr>
            <p:cNvPr id="5" name="object 5"/>
            <p:cNvSpPr/>
            <p:nvPr/>
          </p:nvSpPr>
          <p:spPr>
            <a:xfrm>
              <a:off x="634238" y="1715083"/>
              <a:ext cx="4387850" cy="4565650"/>
            </a:xfrm>
            <a:custGeom>
              <a:avLst/>
              <a:gdLst/>
              <a:ahLst/>
              <a:cxnLst/>
              <a:rect l="l" t="t" r="r" b="b"/>
              <a:pathLst>
                <a:path w="4387850" h="4565650">
                  <a:moveTo>
                    <a:pt x="4387850" y="3507409"/>
                  </a:moveTo>
                  <a:lnTo>
                    <a:pt x="4243070" y="1092758"/>
                  </a:lnTo>
                  <a:lnTo>
                    <a:pt x="4236186" y="1016228"/>
                  </a:lnTo>
                  <a:lnTo>
                    <a:pt x="4221797" y="961453"/>
                  </a:lnTo>
                  <a:lnTo>
                    <a:pt x="4200804" y="924775"/>
                  </a:lnTo>
                  <a:lnTo>
                    <a:pt x="4142613" y="891209"/>
                  </a:lnTo>
                  <a:lnTo>
                    <a:pt x="165798" y="3098"/>
                  </a:lnTo>
                  <a:lnTo>
                    <a:pt x="114922" y="0"/>
                  </a:lnTo>
                  <a:lnTo>
                    <a:pt x="68757" y="12712"/>
                  </a:lnTo>
                  <a:lnTo>
                    <a:pt x="31457" y="38341"/>
                  </a:lnTo>
                  <a:lnTo>
                    <a:pt x="7150" y="74028"/>
                  </a:lnTo>
                  <a:lnTo>
                    <a:pt x="0" y="116890"/>
                  </a:lnTo>
                  <a:lnTo>
                    <a:pt x="259207" y="3848658"/>
                  </a:lnTo>
                  <a:lnTo>
                    <a:pt x="270179" y="3889502"/>
                  </a:lnTo>
                  <a:lnTo>
                    <a:pt x="292506" y="3925303"/>
                  </a:lnTo>
                  <a:lnTo>
                    <a:pt x="324294" y="3954678"/>
                  </a:lnTo>
                  <a:lnTo>
                    <a:pt x="363677" y="3976230"/>
                  </a:lnTo>
                  <a:lnTo>
                    <a:pt x="408774" y="3988574"/>
                  </a:lnTo>
                  <a:lnTo>
                    <a:pt x="457695" y="3990340"/>
                  </a:lnTo>
                  <a:lnTo>
                    <a:pt x="1564970" y="3883774"/>
                  </a:lnTo>
                  <a:lnTo>
                    <a:pt x="1563865" y="3884130"/>
                  </a:lnTo>
                  <a:lnTo>
                    <a:pt x="1556461" y="3888625"/>
                  </a:lnTo>
                  <a:lnTo>
                    <a:pt x="1557020" y="3892791"/>
                  </a:lnTo>
                  <a:lnTo>
                    <a:pt x="1538414" y="3940048"/>
                  </a:lnTo>
                  <a:lnTo>
                    <a:pt x="1519351" y="3990276"/>
                  </a:lnTo>
                  <a:lnTo>
                    <a:pt x="1500619" y="4042499"/>
                  </a:lnTo>
                  <a:lnTo>
                    <a:pt x="1483042" y="4095699"/>
                  </a:lnTo>
                  <a:lnTo>
                    <a:pt x="1467396" y="4148861"/>
                  </a:lnTo>
                  <a:lnTo>
                    <a:pt x="1454505" y="4200995"/>
                  </a:lnTo>
                  <a:lnTo>
                    <a:pt x="1445171" y="4251096"/>
                  </a:lnTo>
                  <a:lnTo>
                    <a:pt x="1440192" y="4298150"/>
                  </a:lnTo>
                  <a:lnTo>
                    <a:pt x="1440370" y="4341152"/>
                  </a:lnTo>
                  <a:lnTo>
                    <a:pt x="1446517" y="4379099"/>
                  </a:lnTo>
                  <a:lnTo>
                    <a:pt x="1479931" y="4435818"/>
                  </a:lnTo>
                  <a:lnTo>
                    <a:pt x="1529080" y="4458944"/>
                  </a:lnTo>
                  <a:lnTo>
                    <a:pt x="1567675" y="4469841"/>
                  </a:lnTo>
                  <a:lnTo>
                    <a:pt x="1613979" y="4480268"/>
                  </a:lnTo>
                  <a:lnTo>
                    <a:pt x="1666773" y="4490199"/>
                  </a:lnTo>
                  <a:lnTo>
                    <a:pt x="1724837" y="4499635"/>
                  </a:lnTo>
                  <a:lnTo>
                    <a:pt x="1786928" y="4508538"/>
                  </a:lnTo>
                  <a:lnTo>
                    <a:pt x="1851837" y="4516882"/>
                  </a:lnTo>
                  <a:lnTo>
                    <a:pt x="1918347" y="4524667"/>
                  </a:lnTo>
                  <a:lnTo>
                    <a:pt x="1985213" y="4531855"/>
                  </a:lnTo>
                  <a:lnTo>
                    <a:pt x="2051227" y="4538421"/>
                  </a:lnTo>
                  <a:lnTo>
                    <a:pt x="2115172" y="4544365"/>
                  </a:lnTo>
                  <a:lnTo>
                    <a:pt x="2175802" y="4549660"/>
                  </a:lnTo>
                  <a:lnTo>
                    <a:pt x="2231910" y="4554271"/>
                  </a:lnTo>
                  <a:lnTo>
                    <a:pt x="2325636" y="4561408"/>
                  </a:lnTo>
                  <a:lnTo>
                    <a:pt x="2386584" y="4565586"/>
                  </a:lnTo>
                  <a:lnTo>
                    <a:pt x="2405240" y="4565345"/>
                  </a:lnTo>
                  <a:lnTo>
                    <a:pt x="2706230" y="4521428"/>
                  </a:lnTo>
                  <a:lnTo>
                    <a:pt x="2885186" y="4493552"/>
                  </a:lnTo>
                  <a:lnTo>
                    <a:pt x="3008617" y="4473575"/>
                  </a:lnTo>
                  <a:lnTo>
                    <a:pt x="3128276" y="4453382"/>
                  </a:lnTo>
                  <a:lnTo>
                    <a:pt x="3184791" y="4443425"/>
                  </a:lnTo>
                  <a:lnTo>
                    <a:pt x="3238081" y="4433709"/>
                  </a:lnTo>
                  <a:lnTo>
                    <a:pt x="3287395" y="4424299"/>
                  </a:lnTo>
                  <a:lnTo>
                    <a:pt x="3331972" y="4415320"/>
                  </a:lnTo>
                  <a:lnTo>
                    <a:pt x="3371050" y="4406836"/>
                  </a:lnTo>
                  <a:lnTo>
                    <a:pt x="3429673" y="4391787"/>
                  </a:lnTo>
                  <a:lnTo>
                    <a:pt x="3457384" y="4375391"/>
                  </a:lnTo>
                  <a:lnTo>
                    <a:pt x="3447542" y="4371937"/>
                  </a:lnTo>
                  <a:lnTo>
                    <a:pt x="3397808" y="4366209"/>
                  </a:lnTo>
                  <a:lnTo>
                    <a:pt x="3359239" y="4363034"/>
                  </a:lnTo>
                  <a:lnTo>
                    <a:pt x="3313226" y="4359745"/>
                  </a:lnTo>
                  <a:lnTo>
                    <a:pt x="3261004" y="4356366"/>
                  </a:lnTo>
                  <a:lnTo>
                    <a:pt x="3203841" y="4352950"/>
                  </a:lnTo>
                  <a:lnTo>
                    <a:pt x="3079712" y="4346232"/>
                  </a:lnTo>
                  <a:lnTo>
                    <a:pt x="2950870" y="4339983"/>
                  </a:lnTo>
                  <a:lnTo>
                    <a:pt x="2827388" y="4334599"/>
                  </a:lnTo>
                  <a:lnTo>
                    <a:pt x="2719286" y="4330471"/>
                  </a:lnTo>
                  <a:lnTo>
                    <a:pt x="2636647" y="4328007"/>
                  </a:lnTo>
                  <a:lnTo>
                    <a:pt x="2600147" y="4326483"/>
                  </a:lnTo>
                  <a:lnTo>
                    <a:pt x="2556573" y="4321137"/>
                  </a:lnTo>
                  <a:lnTo>
                    <a:pt x="2510167" y="4310799"/>
                  </a:lnTo>
                  <a:lnTo>
                    <a:pt x="2465120" y="4294302"/>
                  </a:lnTo>
                  <a:lnTo>
                    <a:pt x="2425649" y="4270476"/>
                  </a:lnTo>
                  <a:lnTo>
                    <a:pt x="2395982" y="4238168"/>
                  </a:lnTo>
                  <a:lnTo>
                    <a:pt x="2373731" y="4194251"/>
                  </a:lnTo>
                  <a:lnTo>
                    <a:pt x="2365502" y="4156316"/>
                  </a:lnTo>
                  <a:lnTo>
                    <a:pt x="2362428" y="4114304"/>
                  </a:lnTo>
                  <a:lnTo>
                    <a:pt x="2362962" y="4071289"/>
                  </a:lnTo>
                  <a:lnTo>
                    <a:pt x="2366683" y="4025989"/>
                  </a:lnTo>
                  <a:lnTo>
                    <a:pt x="2373185" y="3977170"/>
                  </a:lnTo>
                  <a:lnTo>
                    <a:pt x="2382050" y="3923563"/>
                  </a:lnTo>
                  <a:lnTo>
                    <a:pt x="2404135" y="3803015"/>
                  </a:lnTo>
                  <a:lnTo>
                    <a:pt x="4273423" y="3623106"/>
                  </a:lnTo>
                  <a:lnTo>
                    <a:pt x="4320514" y="3610660"/>
                  </a:lnTo>
                  <a:lnTo>
                    <a:pt x="4357776" y="3584740"/>
                  </a:lnTo>
                  <a:lnTo>
                    <a:pt x="4381462" y="3549091"/>
                  </a:lnTo>
                  <a:lnTo>
                    <a:pt x="4387850" y="3507409"/>
                  </a:lnTo>
                  <a:close/>
                </a:path>
              </a:pathLst>
            </a:custGeom>
            <a:solidFill>
              <a:srgbClr val="CCCCCC"/>
            </a:solidFill>
          </p:spPr>
          <p:txBody>
            <a:bodyPr wrap="square" lIns="0" tIns="0" rIns="0" bIns="0" rtlCol="0"/>
            <a:lstStyle/>
            <a:p>
              <a:endParaRPr/>
            </a:p>
          </p:txBody>
        </p:sp>
        <p:sp>
          <p:nvSpPr>
            <p:cNvPr id="6" name="object 6"/>
            <p:cNvSpPr/>
            <p:nvPr/>
          </p:nvSpPr>
          <p:spPr>
            <a:xfrm>
              <a:off x="678535" y="1715082"/>
              <a:ext cx="4327525" cy="3472815"/>
            </a:xfrm>
            <a:custGeom>
              <a:avLst/>
              <a:gdLst/>
              <a:ahLst/>
              <a:cxnLst/>
              <a:rect l="l" t="t" r="r" b="b"/>
              <a:pathLst>
                <a:path w="4327525" h="3472815">
                  <a:moveTo>
                    <a:pt x="112611" y="0"/>
                  </a:moveTo>
                  <a:lnTo>
                    <a:pt x="66580" y="12706"/>
                  </a:lnTo>
                  <a:lnTo>
                    <a:pt x="29627" y="38341"/>
                  </a:lnTo>
                  <a:lnTo>
                    <a:pt x="6013" y="74029"/>
                  </a:lnTo>
                  <a:lnTo>
                    <a:pt x="0" y="116892"/>
                  </a:lnTo>
                  <a:lnTo>
                    <a:pt x="228841" y="3472232"/>
                  </a:lnTo>
                  <a:lnTo>
                    <a:pt x="4327042" y="3236647"/>
                  </a:lnTo>
                  <a:lnTo>
                    <a:pt x="4200931" y="995097"/>
                  </a:lnTo>
                  <a:lnTo>
                    <a:pt x="4172054" y="930502"/>
                  </a:lnTo>
                  <a:lnTo>
                    <a:pt x="4141513" y="906711"/>
                  </a:lnTo>
                  <a:lnTo>
                    <a:pt x="4102887" y="891338"/>
                  </a:lnTo>
                  <a:lnTo>
                    <a:pt x="163461" y="3100"/>
                  </a:lnTo>
                  <a:lnTo>
                    <a:pt x="112611" y="0"/>
                  </a:lnTo>
                  <a:close/>
                </a:path>
              </a:pathLst>
            </a:custGeom>
            <a:solidFill>
              <a:srgbClr val="1A1A1A"/>
            </a:solidFill>
          </p:spPr>
          <p:txBody>
            <a:bodyPr wrap="square" lIns="0" tIns="0" rIns="0" bIns="0" rtlCol="0"/>
            <a:lstStyle/>
            <a:p>
              <a:endParaRPr/>
            </a:p>
          </p:txBody>
        </p:sp>
        <p:sp>
          <p:nvSpPr>
            <p:cNvPr id="7" name="object 7"/>
            <p:cNvSpPr/>
            <p:nvPr/>
          </p:nvSpPr>
          <p:spPr>
            <a:xfrm>
              <a:off x="921664" y="1973325"/>
              <a:ext cx="3974465" cy="2955290"/>
            </a:xfrm>
            <a:custGeom>
              <a:avLst/>
              <a:gdLst/>
              <a:ahLst/>
              <a:cxnLst/>
              <a:rect l="l" t="t" r="r" b="b"/>
              <a:pathLst>
                <a:path w="3974465" h="2955290">
                  <a:moveTo>
                    <a:pt x="0" y="0"/>
                  </a:moveTo>
                  <a:lnTo>
                    <a:pt x="217157" y="2954909"/>
                  </a:lnTo>
                  <a:lnTo>
                    <a:pt x="3974185" y="2831084"/>
                  </a:lnTo>
                  <a:lnTo>
                    <a:pt x="3850487" y="746633"/>
                  </a:lnTo>
                  <a:lnTo>
                    <a:pt x="0" y="0"/>
                  </a:lnTo>
                  <a:close/>
                </a:path>
              </a:pathLst>
            </a:custGeom>
            <a:solidFill>
              <a:srgbClr val="E6E6E6"/>
            </a:solidFill>
          </p:spPr>
          <p:txBody>
            <a:bodyPr wrap="square" lIns="0" tIns="0" rIns="0" bIns="0" rtlCol="0"/>
            <a:lstStyle/>
            <a:p>
              <a:endParaRPr/>
            </a:p>
          </p:txBody>
        </p:sp>
        <p:sp>
          <p:nvSpPr>
            <p:cNvPr id="8" name="object 8"/>
            <p:cNvSpPr/>
            <p:nvPr/>
          </p:nvSpPr>
          <p:spPr>
            <a:xfrm>
              <a:off x="907059" y="4958841"/>
              <a:ext cx="4118610" cy="747395"/>
            </a:xfrm>
            <a:custGeom>
              <a:avLst/>
              <a:gdLst/>
              <a:ahLst/>
              <a:cxnLst/>
              <a:rect l="l" t="t" r="r" b="b"/>
              <a:pathLst>
                <a:path w="4118610" h="747395">
                  <a:moveTo>
                    <a:pt x="4101947" y="0"/>
                  </a:moveTo>
                  <a:lnTo>
                    <a:pt x="0" y="219709"/>
                  </a:lnTo>
                  <a:lnTo>
                    <a:pt x="25692" y="607186"/>
                  </a:lnTo>
                  <a:lnTo>
                    <a:pt x="34690" y="648043"/>
                  </a:lnTo>
                  <a:lnTo>
                    <a:pt x="55626" y="683799"/>
                  </a:lnTo>
                  <a:lnTo>
                    <a:pt x="86425" y="713012"/>
                  </a:lnTo>
                  <a:lnTo>
                    <a:pt x="125009" y="734239"/>
                  </a:lnTo>
                  <a:lnTo>
                    <a:pt x="169304" y="746037"/>
                  </a:lnTo>
                  <a:lnTo>
                    <a:pt x="217233" y="746963"/>
                  </a:lnTo>
                  <a:lnTo>
                    <a:pt x="4003776" y="381507"/>
                  </a:lnTo>
                  <a:lnTo>
                    <a:pt x="4050605" y="368982"/>
                  </a:lnTo>
                  <a:lnTo>
                    <a:pt x="4087326" y="343026"/>
                  </a:lnTo>
                  <a:lnTo>
                    <a:pt x="4110879" y="307355"/>
                  </a:lnTo>
                  <a:lnTo>
                    <a:pt x="4118203" y="265683"/>
                  </a:lnTo>
                  <a:lnTo>
                    <a:pt x="4101947" y="0"/>
                  </a:lnTo>
                  <a:close/>
                </a:path>
              </a:pathLst>
            </a:custGeom>
            <a:solidFill>
              <a:srgbClr val="B3B3B3"/>
            </a:solidFill>
          </p:spPr>
          <p:txBody>
            <a:bodyPr wrap="square" lIns="0" tIns="0" rIns="0" bIns="0" rtlCol="0"/>
            <a:lstStyle/>
            <a:p>
              <a:endParaRPr/>
            </a:p>
          </p:txBody>
        </p:sp>
        <p:sp>
          <p:nvSpPr>
            <p:cNvPr id="9" name="object 9"/>
            <p:cNvSpPr/>
            <p:nvPr/>
          </p:nvSpPr>
          <p:spPr>
            <a:xfrm>
              <a:off x="6756272" y="4293107"/>
              <a:ext cx="1388745" cy="1410970"/>
            </a:xfrm>
            <a:custGeom>
              <a:avLst/>
              <a:gdLst/>
              <a:ahLst/>
              <a:cxnLst/>
              <a:rect l="l" t="t" r="r" b="b"/>
              <a:pathLst>
                <a:path w="1388745" h="1410970">
                  <a:moveTo>
                    <a:pt x="683005" y="0"/>
                  </a:moveTo>
                  <a:lnTo>
                    <a:pt x="683005" y="176276"/>
                  </a:lnTo>
                  <a:lnTo>
                    <a:pt x="730871" y="178429"/>
                  </a:lnTo>
                  <a:lnTo>
                    <a:pt x="777703" y="184778"/>
                  </a:lnTo>
                  <a:lnTo>
                    <a:pt x="823289" y="195158"/>
                  </a:lnTo>
                  <a:lnTo>
                    <a:pt x="867414" y="209402"/>
                  </a:lnTo>
                  <a:lnTo>
                    <a:pt x="909865" y="227344"/>
                  </a:lnTo>
                  <a:lnTo>
                    <a:pt x="950429" y="248818"/>
                  </a:lnTo>
                  <a:lnTo>
                    <a:pt x="988892" y="273659"/>
                  </a:lnTo>
                  <a:lnTo>
                    <a:pt x="1025040" y="301700"/>
                  </a:lnTo>
                  <a:lnTo>
                    <a:pt x="1058659" y="332775"/>
                  </a:lnTo>
                  <a:lnTo>
                    <a:pt x="1089537" y="366719"/>
                  </a:lnTo>
                  <a:lnTo>
                    <a:pt x="1117460" y="403366"/>
                  </a:lnTo>
                  <a:lnTo>
                    <a:pt x="1142213" y="442549"/>
                  </a:lnTo>
                  <a:lnTo>
                    <a:pt x="1163584" y="484103"/>
                  </a:lnTo>
                  <a:lnTo>
                    <a:pt x="1181359" y="527861"/>
                  </a:lnTo>
                  <a:lnTo>
                    <a:pt x="1195324" y="573659"/>
                  </a:lnTo>
                  <a:lnTo>
                    <a:pt x="1205202" y="620829"/>
                  </a:lnTo>
                  <a:lnTo>
                    <a:pt x="1210714" y="667872"/>
                  </a:lnTo>
                  <a:lnTo>
                    <a:pt x="1211993" y="714558"/>
                  </a:lnTo>
                  <a:lnTo>
                    <a:pt x="1209174" y="760661"/>
                  </a:lnTo>
                  <a:lnTo>
                    <a:pt x="1202390" y="805954"/>
                  </a:lnTo>
                  <a:lnTo>
                    <a:pt x="1191777" y="850208"/>
                  </a:lnTo>
                  <a:lnTo>
                    <a:pt x="1177468" y="893197"/>
                  </a:lnTo>
                  <a:lnTo>
                    <a:pt x="1159598" y="934694"/>
                  </a:lnTo>
                  <a:lnTo>
                    <a:pt x="1138300" y="974471"/>
                  </a:lnTo>
                  <a:lnTo>
                    <a:pt x="1113711" y="1012300"/>
                  </a:lnTo>
                  <a:lnTo>
                    <a:pt x="1085963" y="1047954"/>
                  </a:lnTo>
                  <a:lnTo>
                    <a:pt x="1055191" y="1081207"/>
                  </a:lnTo>
                  <a:lnTo>
                    <a:pt x="1021529" y="1111830"/>
                  </a:lnTo>
                  <a:lnTo>
                    <a:pt x="985112" y="1139597"/>
                  </a:lnTo>
                  <a:lnTo>
                    <a:pt x="946074" y="1164279"/>
                  </a:lnTo>
                  <a:lnTo>
                    <a:pt x="904550" y="1185650"/>
                  </a:lnTo>
                  <a:lnTo>
                    <a:pt x="860673" y="1203482"/>
                  </a:lnTo>
                  <a:lnTo>
                    <a:pt x="814577" y="1217549"/>
                  </a:lnTo>
                  <a:lnTo>
                    <a:pt x="767408" y="1227427"/>
                  </a:lnTo>
                  <a:lnTo>
                    <a:pt x="720369" y="1232939"/>
                  </a:lnTo>
                  <a:lnTo>
                    <a:pt x="673687" y="1234218"/>
                  </a:lnTo>
                  <a:lnTo>
                    <a:pt x="627591" y="1231399"/>
                  </a:lnTo>
                  <a:lnTo>
                    <a:pt x="582306" y="1224615"/>
                  </a:lnTo>
                  <a:lnTo>
                    <a:pt x="538061" y="1214002"/>
                  </a:lnTo>
                  <a:lnTo>
                    <a:pt x="495081" y="1199693"/>
                  </a:lnTo>
                  <a:lnTo>
                    <a:pt x="453595" y="1181823"/>
                  </a:lnTo>
                  <a:lnTo>
                    <a:pt x="413829" y="1160526"/>
                  </a:lnTo>
                  <a:lnTo>
                    <a:pt x="376010" y="1135936"/>
                  </a:lnTo>
                  <a:lnTo>
                    <a:pt x="340366" y="1108188"/>
                  </a:lnTo>
                  <a:lnTo>
                    <a:pt x="307123" y="1077416"/>
                  </a:lnTo>
                  <a:lnTo>
                    <a:pt x="276509" y="1043754"/>
                  </a:lnTo>
                  <a:lnTo>
                    <a:pt x="248750" y="1007337"/>
                  </a:lnTo>
                  <a:lnTo>
                    <a:pt x="224075" y="968299"/>
                  </a:lnTo>
                  <a:lnTo>
                    <a:pt x="202709" y="926775"/>
                  </a:lnTo>
                  <a:lnTo>
                    <a:pt x="184880" y="882898"/>
                  </a:lnTo>
                  <a:lnTo>
                    <a:pt x="170815" y="836803"/>
                  </a:lnTo>
                  <a:lnTo>
                    <a:pt x="0" y="880618"/>
                  </a:lnTo>
                  <a:lnTo>
                    <a:pt x="13489" y="926667"/>
                  </a:lnTo>
                  <a:lnTo>
                    <a:pt x="29874" y="971217"/>
                  </a:lnTo>
                  <a:lnTo>
                    <a:pt x="49034" y="1014174"/>
                  </a:lnTo>
                  <a:lnTo>
                    <a:pt x="70849" y="1055445"/>
                  </a:lnTo>
                  <a:lnTo>
                    <a:pt x="95200" y="1094938"/>
                  </a:lnTo>
                  <a:lnTo>
                    <a:pt x="121966" y="1132558"/>
                  </a:lnTo>
                  <a:lnTo>
                    <a:pt x="151026" y="1168213"/>
                  </a:lnTo>
                  <a:lnTo>
                    <a:pt x="182262" y="1201809"/>
                  </a:lnTo>
                  <a:lnTo>
                    <a:pt x="215552" y="1233253"/>
                  </a:lnTo>
                  <a:lnTo>
                    <a:pt x="250777" y="1262453"/>
                  </a:lnTo>
                  <a:lnTo>
                    <a:pt x="287816" y="1289313"/>
                  </a:lnTo>
                  <a:lnTo>
                    <a:pt x="326550" y="1313742"/>
                  </a:lnTo>
                  <a:lnTo>
                    <a:pt x="366858" y="1335646"/>
                  </a:lnTo>
                  <a:lnTo>
                    <a:pt x="408620" y="1354933"/>
                  </a:lnTo>
                  <a:lnTo>
                    <a:pt x="451717" y="1371507"/>
                  </a:lnTo>
                  <a:lnTo>
                    <a:pt x="496027" y="1385278"/>
                  </a:lnTo>
                  <a:lnTo>
                    <a:pt x="541431" y="1396150"/>
                  </a:lnTo>
                  <a:lnTo>
                    <a:pt x="587809" y="1404032"/>
                  </a:lnTo>
                  <a:lnTo>
                    <a:pt x="635040" y="1408829"/>
                  </a:lnTo>
                  <a:lnTo>
                    <a:pt x="683005" y="1410449"/>
                  </a:lnTo>
                  <a:lnTo>
                    <a:pt x="731292" y="1408822"/>
                  </a:lnTo>
                  <a:lnTo>
                    <a:pt x="778706" y="1404012"/>
                  </a:lnTo>
                  <a:lnTo>
                    <a:pt x="825140" y="1396122"/>
                  </a:lnTo>
                  <a:lnTo>
                    <a:pt x="870491" y="1385260"/>
                  </a:lnTo>
                  <a:lnTo>
                    <a:pt x="914653" y="1371528"/>
                  </a:lnTo>
                  <a:lnTo>
                    <a:pt x="957522" y="1355033"/>
                  </a:lnTo>
                  <a:lnTo>
                    <a:pt x="998992" y="1335879"/>
                  </a:lnTo>
                  <a:lnTo>
                    <a:pt x="1038958" y="1314172"/>
                  </a:lnTo>
                  <a:lnTo>
                    <a:pt x="1077316" y="1290016"/>
                  </a:lnTo>
                  <a:lnTo>
                    <a:pt x="1113960" y="1263516"/>
                  </a:lnTo>
                  <a:lnTo>
                    <a:pt x="1148785" y="1234778"/>
                  </a:lnTo>
                  <a:lnTo>
                    <a:pt x="1181687" y="1203906"/>
                  </a:lnTo>
                  <a:lnTo>
                    <a:pt x="1212560" y="1171005"/>
                  </a:lnTo>
                  <a:lnTo>
                    <a:pt x="1241299" y="1136180"/>
                  </a:lnTo>
                  <a:lnTo>
                    <a:pt x="1267800" y="1099537"/>
                  </a:lnTo>
                  <a:lnTo>
                    <a:pt x="1291956" y="1061180"/>
                  </a:lnTo>
                  <a:lnTo>
                    <a:pt x="1313664" y="1021214"/>
                  </a:lnTo>
                  <a:lnTo>
                    <a:pt x="1332819" y="979745"/>
                  </a:lnTo>
                  <a:lnTo>
                    <a:pt x="1349315" y="936877"/>
                  </a:lnTo>
                  <a:lnTo>
                    <a:pt x="1363046" y="892715"/>
                  </a:lnTo>
                  <a:lnTo>
                    <a:pt x="1373910" y="847365"/>
                  </a:lnTo>
                  <a:lnTo>
                    <a:pt x="1381799" y="800930"/>
                  </a:lnTo>
                  <a:lnTo>
                    <a:pt x="1386610" y="753517"/>
                  </a:lnTo>
                  <a:lnTo>
                    <a:pt x="1388236" y="705231"/>
                  </a:lnTo>
                  <a:lnTo>
                    <a:pt x="1386610" y="656944"/>
                  </a:lnTo>
                  <a:lnTo>
                    <a:pt x="1381799" y="609530"/>
                  </a:lnTo>
                  <a:lnTo>
                    <a:pt x="1373910" y="563096"/>
                  </a:lnTo>
                  <a:lnTo>
                    <a:pt x="1363046" y="517745"/>
                  </a:lnTo>
                  <a:lnTo>
                    <a:pt x="1349315" y="473583"/>
                  </a:lnTo>
                  <a:lnTo>
                    <a:pt x="1332819" y="430714"/>
                  </a:lnTo>
                  <a:lnTo>
                    <a:pt x="1313664" y="389244"/>
                  </a:lnTo>
                  <a:lnTo>
                    <a:pt x="1291956" y="349278"/>
                  </a:lnTo>
                  <a:lnTo>
                    <a:pt x="1267800" y="310920"/>
                  </a:lnTo>
                  <a:lnTo>
                    <a:pt x="1241299" y="274276"/>
                  </a:lnTo>
                  <a:lnTo>
                    <a:pt x="1212560" y="239451"/>
                  </a:lnTo>
                  <a:lnTo>
                    <a:pt x="1181687" y="206549"/>
                  </a:lnTo>
                  <a:lnTo>
                    <a:pt x="1148785" y="175676"/>
                  </a:lnTo>
                  <a:lnTo>
                    <a:pt x="1113960" y="146937"/>
                  </a:lnTo>
                  <a:lnTo>
                    <a:pt x="1077316" y="120436"/>
                  </a:lnTo>
                  <a:lnTo>
                    <a:pt x="1038958" y="96280"/>
                  </a:lnTo>
                  <a:lnTo>
                    <a:pt x="998992" y="74572"/>
                  </a:lnTo>
                  <a:lnTo>
                    <a:pt x="957522" y="55417"/>
                  </a:lnTo>
                  <a:lnTo>
                    <a:pt x="914653" y="38921"/>
                  </a:lnTo>
                  <a:lnTo>
                    <a:pt x="870491" y="25190"/>
                  </a:lnTo>
                  <a:lnTo>
                    <a:pt x="825140" y="14326"/>
                  </a:lnTo>
                  <a:lnTo>
                    <a:pt x="778706" y="6437"/>
                  </a:lnTo>
                  <a:lnTo>
                    <a:pt x="731292" y="1626"/>
                  </a:lnTo>
                  <a:lnTo>
                    <a:pt x="683005" y="0"/>
                  </a:lnTo>
                  <a:close/>
                </a:path>
              </a:pathLst>
            </a:custGeom>
            <a:solidFill>
              <a:srgbClr val="45C1A3"/>
            </a:solidFill>
          </p:spPr>
          <p:txBody>
            <a:bodyPr wrap="square" lIns="0" tIns="0" rIns="0" bIns="0" rtlCol="0"/>
            <a:lstStyle/>
            <a:p>
              <a:endParaRPr/>
            </a:p>
          </p:txBody>
        </p:sp>
        <p:pic>
          <p:nvPicPr>
            <p:cNvPr id="10" name="object 10"/>
            <p:cNvPicPr/>
            <p:nvPr/>
          </p:nvPicPr>
          <p:blipFill>
            <a:blip r:embed="rId2" cstate="print"/>
            <a:stretch>
              <a:fillRect/>
            </a:stretch>
          </p:blipFill>
          <p:spPr>
            <a:xfrm>
              <a:off x="6734034" y="4293107"/>
              <a:ext cx="705244" cy="880618"/>
            </a:xfrm>
            <a:prstGeom prst="rect">
              <a:avLst/>
            </a:prstGeom>
          </p:spPr>
        </p:pic>
        <p:sp>
          <p:nvSpPr>
            <p:cNvPr id="11" name="object 11"/>
            <p:cNvSpPr/>
            <p:nvPr/>
          </p:nvSpPr>
          <p:spPr>
            <a:xfrm>
              <a:off x="10240009" y="4261357"/>
              <a:ext cx="543560" cy="368300"/>
            </a:xfrm>
            <a:custGeom>
              <a:avLst/>
              <a:gdLst/>
              <a:ahLst/>
              <a:cxnLst/>
              <a:rect l="l" t="t" r="r" b="b"/>
              <a:pathLst>
                <a:path w="543559" h="368300">
                  <a:moveTo>
                    <a:pt x="0" y="0"/>
                  </a:moveTo>
                  <a:lnTo>
                    <a:pt x="0" y="176403"/>
                  </a:lnTo>
                  <a:lnTo>
                    <a:pt x="52211" y="178978"/>
                  </a:lnTo>
                  <a:lnTo>
                    <a:pt x="103469" y="186599"/>
                  </a:lnTo>
                  <a:lnTo>
                    <a:pt x="153439" y="199112"/>
                  </a:lnTo>
                  <a:lnTo>
                    <a:pt x="201788" y="216360"/>
                  </a:lnTo>
                  <a:lnTo>
                    <a:pt x="248182" y="238187"/>
                  </a:lnTo>
                  <a:lnTo>
                    <a:pt x="292288" y="264437"/>
                  </a:lnTo>
                  <a:lnTo>
                    <a:pt x="333772" y="294955"/>
                  </a:lnTo>
                  <a:lnTo>
                    <a:pt x="372301" y="329586"/>
                  </a:lnTo>
                  <a:lnTo>
                    <a:pt x="407543" y="368173"/>
                  </a:lnTo>
                  <a:lnTo>
                    <a:pt x="543433" y="255778"/>
                  </a:lnTo>
                  <a:lnTo>
                    <a:pt x="511379" y="219630"/>
                  </a:lnTo>
                  <a:lnTo>
                    <a:pt x="477156" y="185970"/>
                  </a:lnTo>
                  <a:lnTo>
                    <a:pt x="440913" y="154868"/>
                  </a:lnTo>
                  <a:lnTo>
                    <a:pt x="402797" y="126393"/>
                  </a:lnTo>
                  <a:lnTo>
                    <a:pt x="362958" y="100617"/>
                  </a:lnTo>
                  <a:lnTo>
                    <a:pt x="321543" y="77610"/>
                  </a:lnTo>
                  <a:lnTo>
                    <a:pt x="278701" y="57442"/>
                  </a:lnTo>
                  <a:lnTo>
                    <a:pt x="234581" y="40183"/>
                  </a:lnTo>
                  <a:lnTo>
                    <a:pt x="189331" y="25905"/>
                  </a:lnTo>
                  <a:lnTo>
                    <a:pt x="143099" y="14677"/>
                  </a:lnTo>
                  <a:lnTo>
                    <a:pt x="96035" y="6570"/>
                  </a:lnTo>
                  <a:lnTo>
                    <a:pt x="48285" y="1654"/>
                  </a:lnTo>
                  <a:lnTo>
                    <a:pt x="0" y="0"/>
                  </a:lnTo>
                  <a:close/>
                </a:path>
              </a:pathLst>
            </a:custGeom>
            <a:solidFill>
              <a:srgbClr val="B8D433"/>
            </a:solidFill>
          </p:spPr>
          <p:txBody>
            <a:bodyPr wrap="square" lIns="0" tIns="0" rIns="0" bIns="0" rtlCol="0"/>
            <a:lstStyle/>
            <a:p>
              <a:endParaRPr/>
            </a:p>
          </p:txBody>
        </p:sp>
        <p:pic>
          <p:nvPicPr>
            <p:cNvPr id="12" name="object 12"/>
            <p:cNvPicPr/>
            <p:nvPr/>
          </p:nvPicPr>
          <p:blipFill>
            <a:blip r:embed="rId3" cstate="print"/>
            <a:stretch>
              <a:fillRect/>
            </a:stretch>
          </p:blipFill>
          <p:spPr>
            <a:xfrm>
              <a:off x="9535169" y="4261357"/>
              <a:ext cx="1409807" cy="1410202"/>
            </a:xfrm>
            <a:prstGeom prst="rect">
              <a:avLst/>
            </a:prstGeom>
          </p:spPr>
        </p:pic>
      </p:grpSp>
      <p:sp>
        <p:nvSpPr>
          <p:cNvPr id="13" name="object 13"/>
          <p:cNvSpPr txBox="1"/>
          <p:nvPr/>
        </p:nvSpPr>
        <p:spPr>
          <a:xfrm>
            <a:off x="6811136" y="354329"/>
            <a:ext cx="4914265" cy="574675"/>
          </a:xfrm>
          <a:prstGeom prst="rect">
            <a:avLst/>
          </a:prstGeom>
        </p:spPr>
        <p:txBody>
          <a:bodyPr vert="horz" wrap="square" lIns="0" tIns="12700" rIns="0" bIns="0" rtlCol="0">
            <a:spAutoFit/>
          </a:bodyPr>
          <a:lstStyle/>
          <a:p>
            <a:pPr marL="12700" marR="5080">
              <a:lnSpc>
                <a:spcPct val="100000"/>
              </a:lnSpc>
              <a:spcBef>
                <a:spcPts val="100"/>
              </a:spcBef>
            </a:pPr>
            <a:r>
              <a:rPr sz="1800" spc="-135" dirty="0">
                <a:latin typeface="Verdana"/>
                <a:cs typeface="Verdana"/>
              </a:rPr>
              <a:t>tỉnh </a:t>
            </a:r>
            <a:r>
              <a:rPr sz="1800" spc="-145" dirty="0">
                <a:latin typeface="Verdana"/>
                <a:cs typeface="Verdana"/>
              </a:rPr>
              <a:t>thành</a:t>
            </a:r>
            <a:r>
              <a:rPr sz="1800" spc="-135" dirty="0">
                <a:latin typeface="Verdana"/>
                <a:cs typeface="Verdana"/>
              </a:rPr>
              <a:t> </a:t>
            </a:r>
            <a:r>
              <a:rPr sz="1800" spc="-130" dirty="0">
                <a:latin typeface="Verdana"/>
                <a:cs typeface="Verdana"/>
              </a:rPr>
              <a:t>đã</a:t>
            </a:r>
            <a:r>
              <a:rPr sz="1800" spc="-140" dirty="0">
                <a:latin typeface="Verdana"/>
                <a:cs typeface="Verdana"/>
              </a:rPr>
              <a:t> </a:t>
            </a:r>
            <a:r>
              <a:rPr sz="1800" spc="-130" dirty="0">
                <a:latin typeface="Verdana"/>
                <a:cs typeface="Verdana"/>
              </a:rPr>
              <a:t>ban</a:t>
            </a:r>
            <a:r>
              <a:rPr sz="1800" spc="-135" dirty="0">
                <a:latin typeface="Verdana"/>
                <a:cs typeface="Verdana"/>
              </a:rPr>
              <a:t> </a:t>
            </a:r>
            <a:r>
              <a:rPr sz="1800" spc="-145" dirty="0">
                <a:latin typeface="Verdana"/>
                <a:cs typeface="Verdana"/>
              </a:rPr>
              <a:t>hành</a:t>
            </a:r>
            <a:r>
              <a:rPr sz="1800" spc="-140" dirty="0">
                <a:latin typeface="Verdana"/>
                <a:cs typeface="Verdana"/>
              </a:rPr>
              <a:t> </a:t>
            </a:r>
            <a:r>
              <a:rPr sz="1800" b="1" spc="-90" dirty="0">
                <a:solidFill>
                  <a:srgbClr val="006FC0"/>
                </a:solidFill>
                <a:latin typeface="Arial"/>
                <a:cs typeface="Arial"/>
              </a:rPr>
              <a:t>Kế</a:t>
            </a:r>
            <a:r>
              <a:rPr sz="1800" b="1" spc="-25" dirty="0">
                <a:solidFill>
                  <a:srgbClr val="006FC0"/>
                </a:solidFill>
                <a:latin typeface="Arial"/>
                <a:cs typeface="Arial"/>
              </a:rPr>
              <a:t> </a:t>
            </a:r>
            <a:r>
              <a:rPr sz="1800" b="1" spc="-30" dirty="0">
                <a:solidFill>
                  <a:srgbClr val="006FC0"/>
                </a:solidFill>
                <a:latin typeface="Arial"/>
                <a:cs typeface="Arial"/>
              </a:rPr>
              <a:t>hoạch</a:t>
            </a:r>
            <a:r>
              <a:rPr sz="1800" b="1" spc="-10" dirty="0">
                <a:solidFill>
                  <a:srgbClr val="006FC0"/>
                </a:solidFill>
                <a:latin typeface="Arial"/>
                <a:cs typeface="Arial"/>
              </a:rPr>
              <a:t> </a:t>
            </a:r>
            <a:r>
              <a:rPr sz="1800" spc="-145" dirty="0">
                <a:latin typeface="Verdana"/>
                <a:cs typeface="Verdana"/>
              </a:rPr>
              <a:t>phát</a:t>
            </a:r>
            <a:r>
              <a:rPr sz="1800" spc="-150" dirty="0">
                <a:latin typeface="Verdana"/>
                <a:cs typeface="Verdana"/>
              </a:rPr>
              <a:t> </a:t>
            </a:r>
            <a:r>
              <a:rPr sz="1800" spc="-140" dirty="0">
                <a:latin typeface="Verdana"/>
                <a:cs typeface="Verdana"/>
              </a:rPr>
              <a:t>triển </a:t>
            </a:r>
            <a:r>
              <a:rPr sz="1800" spc="-45" dirty="0">
                <a:latin typeface="Verdana"/>
                <a:cs typeface="Verdana"/>
              </a:rPr>
              <a:t>dịch </a:t>
            </a:r>
            <a:r>
              <a:rPr sz="1800" spc="-204" dirty="0">
                <a:latin typeface="Verdana"/>
                <a:cs typeface="Verdana"/>
              </a:rPr>
              <a:t>vụ</a:t>
            </a:r>
            <a:r>
              <a:rPr sz="1800" spc="-250" dirty="0">
                <a:latin typeface="Verdana"/>
                <a:cs typeface="Verdana"/>
              </a:rPr>
              <a:t> </a:t>
            </a:r>
            <a:r>
              <a:rPr sz="1800" spc="-100" dirty="0">
                <a:latin typeface="Verdana"/>
                <a:cs typeface="Verdana"/>
              </a:rPr>
              <a:t>logistics</a:t>
            </a:r>
            <a:r>
              <a:rPr sz="1800" spc="-229" dirty="0">
                <a:latin typeface="Verdana"/>
                <a:cs typeface="Verdana"/>
              </a:rPr>
              <a:t> </a:t>
            </a:r>
            <a:r>
              <a:rPr sz="1800" spc="-170" dirty="0">
                <a:latin typeface="Verdana"/>
                <a:cs typeface="Verdana"/>
              </a:rPr>
              <a:t>(triển</a:t>
            </a:r>
            <a:r>
              <a:rPr sz="1800" spc="-229" dirty="0">
                <a:latin typeface="Verdana"/>
                <a:cs typeface="Verdana"/>
              </a:rPr>
              <a:t> </a:t>
            </a:r>
            <a:r>
              <a:rPr sz="1800" spc="-145" dirty="0">
                <a:latin typeface="Verdana"/>
                <a:cs typeface="Verdana"/>
              </a:rPr>
              <a:t>khai</a:t>
            </a:r>
            <a:r>
              <a:rPr sz="1800" spc="-240" dirty="0">
                <a:latin typeface="Verdana"/>
                <a:cs typeface="Verdana"/>
              </a:rPr>
              <a:t> </a:t>
            </a:r>
            <a:r>
              <a:rPr sz="1800" spc="-165" dirty="0">
                <a:latin typeface="Verdana"/>
                <a:cs typeface="Verdana"/>
              </a:rPr>
              <a:t>Quyết</a:t>
            </a:r>
            <a:r>
              <a:rPr sz="1800" spc="-240" dirty="0">
                <a:latin typeface="Verdana"/>
                <a:cs typeface="Verdana"/>
              </a:rPr>
              <a:t> </a:t>
            </a:r>
            <a:r>
              <a:rPr sz="1800" spc="-140" dirty="0">
                <a:latin typeface="Verdana"/>
                <a:cs typeface="Verdana"/>
              </a:rPr>
              <a:t>định</a:t>
            </a:r>
            <a:r>
              <a:rPr sz="1800" spc="-250" dirty="0">
                <a:latin typeface="Verdana"/>
                <a:cs typeface="Verdana"/>
              </a:rPr>
              <a:t> </a:t>
            </a:r>
            <a:r>
              <a:rPr sz="1800" spc="-75" dirty="0">
                <a:latin typeface="Verdana"/>
                <a:cs typeface="Verdana"/>
              </a:rPr>
              <a:t>200/221)</a:t>
            </a:r>
            <a:endParaRPr sz="1800">
              <a:latin typeface="Verdana"/>
              <a:cs typeface="Verdana"/>
            </a:endParaRPr>
          </a:p>
        </p:txBody>
      </p:sp>
      <p:sp>
        <p:nvSpPr>
          <p:cNvPr id="14" name="object 14"/>
          <p:cNvSpPr txBox="1"/>
          <p:nvPr/>
        </p:nvSpPr>
        <p:spPr>
          <a:xfrm>
            <a:off x="7142733" y="4808346"/>
            <a:ext cx="635000" cy="391160"/>
          </a:xfrm>
          <a:prstGeom prst="rect">
            <a:avLst/>
          </a:prstGeom>
        </p:spPr>
        <p:txBody>
          <a:bodyPr vert="horz" wrap="square" lIns="0" tIns="12700" rIns="0" bIns="0" rtlCol="0">
            <a:spAutoFit/>
          </a:bodyPr>
          <a:lstStyle/>
          <a:p>
            <a:pPr marL="12700">
              <a:lnSpc>
                <a:spcPct val="100000"/>
              </a:lnSpc>
              <a:spcBef>
                <a:spcPts val="100"/>
              </a:spcBef>
            </a:pPr>
            <a:r>
              <a:rPr sz="2400" b="1" spc="-25" dirty="0">
                <a:solidFill>
                  <a:srgbClr val="FFFFFF"/>
                </a:solidFill>
                <a:latin typeface="Arial"/>
                <a:cs typeface="Arial"/>
              </a:rPr>
              <a:t>71%</a:t>
            </a:r>
            <a:endParaRPr sz="2400">
              <a:latin typeface="Arial"/>
              <a:cs typeface="Arial"/>
            </a:endParaRPr>
          </a:p>
        </p:txBody>
      </p:sp>
      <p:sp>
        <p:nvSpPr>
          <p:cNvPr id="15" name="object 15"/>
          <p:cNvSpPr txBox="1"/>
          <p:nvPr/>
        </p:nvSpPr>
        <p:spPr>
          <a:xfrm>
            <a:off x="9943845" y="4808346"/>
            <a:ext cx="635000" cy="391160"/>
          </a:xfrm>
          <a:prstGeom prst="rect">
            <a:avLst/>
          </a:prstGeom>
        </p:spPr>
        <p:txBody>
          <a:bodyPr vert="horz" wrap="square" lIns="0" tIns="12700" rIns="0" bIns="0" rtlCol="0">
            <a:spAutoFit/>
          </a:bodyPr>
          <a:lstStyle/>
          <a:p>
            <a:pPr marL="12700">
              <a:lnSpc>
                <a:spcPct val="100000"/>
              </a:lnSpc>
              <a:spcBef>
                <a:spcPts val="100"/>
              </a:spcBef>
            </a:pPr>
            <a:r>
              <a:rPr sz="2400" b="1" spc="-25" dirty="0">
                <a:solidFill>
                  <a:srgbClr val="FFFFFF"/>
                </a:solidFill>
                <a:latin typeface="Arial"/>
                <a:cs typeface="Arial"/>
              </a:rPr>
              <a:t>14%</a:t>
            </a:r>
            <a:endParaRPr sz="2400">
              <a:latin typeface="Arial"/>
              <a:cs typeface="Arial"/>
            </a:endParaRPr>
          </a:p>
        </p:txBody>
      </p:sp>
      <p:pic>
        <p:nvPicPr>
          <p:cNvPr id="16" name="object 16"/>
          <p:cNvPicPr/>
          <p:nvPr/>
        </p:nvPicPr>
        <p:blipFill>
          <a:blip r:embed="rId4" cstate="print"/>
          <a:stretch>
            <a:fillRect/>
          </a:stretch>
        </p:blipFill>
        <p:spPr>
          <a:xfrm>
            <a:off x="908303" y="1946148"/>
            <a:ext cx="4005072" cy="2990088"/>
          </a:xfrm>
          <a:prstGeom prst="rect">
            <a:avLst/>
          </a:prstGeom>
        </p:spPr>
      </p:pic>
      <p:sp>
        <p:nvSpPr>
          <p:cNvPr id="17" name="object 17"/>
          <p:cNvSpPr txBox="1"/>
          <p:nvPr/>
        </p:nvSpPr>
        <p:spPr>
          <a:xfrm>
            <a:off x="6467094" y="5958078"/>
            <a:ext cx="1979930" cy="257763"/>
          </a:xfrm>
          <a:prstGeom prst="rect">
            <a:avLst/>
          </a:prstGeom>
          <a:solidFill>
            <a:srgbClr val="FFFFFF"/>
          </a:solidFill>
          <a:ln w="19050">
            <a:solidFill>
              <a:srgbClr val="5D6168"/>
            </a:solidFill>
          </a:ln>
        </p:spPr>
        <p:txBody>
          <a:bodyPr vert="horz" wrap="square" lIns="0" tIns="41910" rIns="0" bIns="0" rtlCol="0">
            <a:spAutoFit/>
          </a:bodyPr>
          <a:lstStyle/>
          <a:p>
            <a:pPr marL="161925">
              <a:lnSpc>
                <a:spcPct val="100000"/>
              </a:lnSpc>
              <a:spcBef>
                <a:spcPts val="330"/>
              </a:spcBef>
            </a:pPr>
            <a:r>
              <a:rPr sz="1400" b="1" dirty="0">
                <a:solidFill>
                  <a:schemeClr val="accent4">
                    <a:lumMod val="75000"/>
                  </a:schemeClr>
                </a:solidFill>
                <a:latin typeface="Arial"/>
                <a:cs typeface="Arial"/>
              </a:rPr>
              <a:t>Ban</a:t>
            </a:r>
            <a:r>
              <a:rPr sz="1400" b="1" spc="-30" dirty="0">
                <a:solidFill>
                  <a:schemeClr val="accent4">
                    <a:lumMod val="75000"/>
                  </a:schemeClr>
                </a:solidFill>
                <a:latin typeface="Arial"/>
                <a:cs typeface="Arial"/>
              </a:rPr>
              <a:t> </a:t>
            </a:r>
            <a:r>
              <a:rPr sz="1400" b="1" dirty="0">
                <a:solidFill>
                  <a:schemeClr val="accent4">
                    <a:lumMod val="75000"/>
                  </a:schemeClr>
                </a:solidFill>
                <a:latin typeface="Arial"/>
                <a:cs typeface="Arial"/>
              </a:rPr>
              <a:t>hành</a:t>
            </a:r>
            <a:r>
              <a:rPr sz="1400" b="1" spc="-40" dirty="0">
                <a:solidFill>
                  <a:schemeClr val="accent4">
                    <a:lumMod val="75000"/>
                  </a:schemeClr>
                </a:solidFill>
                <a:latin typeface="Arial"/>
                <a:cs typeface="Arial"/>
              </a:rPr>
              <a:t> </a:t>
            </a:r>
            <a:r>
              <a:rPr sz="1400" b="1" dirty="0">
                <a:solidFill>
                  <a:schemeClr val="accent4">
                    <a:lumMod val="75000"/>
                  </a:schemeClr>
                </a:solidFill>
                <a:latin typeface="Arial"/>
                <a:cs typeface="Arial"/>
              </a:rPr>
              <a:t>Kế</a:t>
            </a:r>
            <a:r>
              <a:rPr sz="1400" b="1" spc="-5" dirty="0">
                <a:solidFill>
                  <a:schemeClr val="accent4">
                    <a:lumMod val="75000"/>
                  </a:schemeClr>
                </a:solidFill>
                <a:latin typeface="Arial"/>
                <a:cs typeface="Arial"/>
              </a:rPr>
              <a:t> </a:t>
            </a:r>
            <a:r>
              <a:rPr sz="1400" b="1" spc="-10" dirty="0">
                <a:solidFill>
                  <a:schemeClr val="accent4">
                    <a:lumMod val="75000"/>
                  </a:schemeClr>
                </a:solidFill>
                <a:latin typeface="Arial"/>
                <a:cs typeface="Arial"/>
              </a:rPr>
              <a:t>hoạch</a:t>
            </a:r>
            <a:endParaRPr sz="1400">
              <a:solidFill>
                <a:schemeClr val="accent4">
                  <a:lumMod val="75000"/>
                </a:schemeClr>
              </a:solidFill>
              <a:latin typeface="Arial"/>
              <a:cs typeface="Arial"/>
            </a:endParaRPr>
          </a:p>
        </p:txBody>
      </p:sp>
      <p:sp>
        <p:nvSpPr>
          <p:cNvPr id="18" name="object 18"/>
          <p:cNvSpPr txBox="1"/>
          <p:nvPr/>
        </p:nvSpPr>
        <p:spPr>
          <a:xfrm>
            <a:off x="9268206" y="5958078"/>
            <a:ext cx="1979930" cy="257763"/>
          </a:xfrm>
          <a:prstGeom prst="rect">
            <a:avLst/>
          </a:prstGeom>
          <a:solidFill>
            <a:srgbClr val="FFFFFF"/>
          </a:solidFill>
          <a:ln w="19050">
            <a:solidFill>
              <a:srgbClr val="5D6168"/>
            </a:solidFill>
          </a:ln>
        </p:spPr>
        <p:txBody>
          <a:bodyPr vert="horz" wrap="square" lIns="0" tIns="41910" rIns="0" bIns="0" rtlCol="0">
            <a:spAutoFit/>
          </a:bodyPr>
          <a:lstStyle/>
          <a:p>
            <a:pPr marL="260985">
              <a:lnSpc>
                <a:spcPct val="100000"/>
              </a:lnSpc>
              <a:spcBef>
                <a:spcPts val="330"/>
              </a:spcBef>
            </a:pPr>
            <a:r>
              <a:rPr sz="1400" b="1" dirty="0">
                <a:solidFill>
                  <a:schemeClr val="tx2"/>
                </a:solidFill>
                <a:latin typeface="Arial"/>
                <a:cs typeface="Arial"/>
              </a:rPr>
              <a:t>Tổ</a:t>
            </a:r>
            <a:r>
              <a:rPr sz="1400" b="1" spc="-40" dirty="0">
                <a:solidFill>
                  <a:schemeClr val="tx2"/>
                </a:solidFill>
                <a:latin typeface="Arial"/>
                <a:cs typeface="Arial"/>
              </a:rPr>
              <a:t> </a:t>
            </a:r>
            <a:r>
              <a:rPr sz="1400" b="1" dirty="0">
                <a:solidFill>
                  <a:schemeClr val="tx2"/>
                </a:solidFill>
                <a:latin typeface="Arial"/>
                <a:cs typeface="Arial"/>
              </a:rPr>
              <a:t>chức</a:t>
            </a:r>
            <a:r>
              <a:rPr sz="1400" b="1" spc="-30" dirty="0">
                <a:solidFill>
                  <a:schemeClr val="tx2"/>
                </a:solidFill>
                <a:latin typeface="Arial"/>
                <a:cs typeface="Arial"/>
              </a:rPr>
              <a:t> </a:t>
            </a:r>
            <a:r>
              <a:rPr sz="1400" b="1" dirty="0">
                <a:solidFill>
                  <a:schemeClr val="tx2"/>
                </a:solidFill>
                <a:latin typeface="Arial"/>
                <a:cs typeface="Arial"/>
              </a:rPr>
              <a:t>Hội</a:t>
            </a:r>
            <a:r>
              <a:rPr sz="1400" b="1" spc="-25" dirty="0">
                <a:solidFill>
                  <a:schemeClr val="tx2"/>
                </a:solidFill>
                <a:latin typeface="Arial"/>
                <a:cs typeface="Arial"/>
              </a:rPr>
              <a:t> </a:t>
            </a:r>
            <a:r>
              <a:rPr sz="1400" b="1" spc="-20" dirty="0">
                <a:solidFill>
                  <a:schemeClr val="tx2"/>
                </a:solidFill>
                <a:latin typeface="Arial"/>
                <a:cs typeface="Arial"/>
              </a:rPr>
              <a:t>nghị</a:t>
            </a:r>
            <a:endParaRPr sz="1400">
              <a:solidFill>
                <a:schemeClr val="tx2"/>
              </a:solidFill>
              <a:latin typeface="Arial"/>
              <a:cs typeface="Arial"/>
            </a:endParaRPr>
          </a:p>
        </p:txBody>
      </p:sp>
      <p:sp>
        <p:nvSpPr>
          <p:cNvPr id="19" name="object 19"/>
          <p:cNvSpPr txBox="1"/>
          <p:nvPr/>
        </p:nvSpPr>
        <p:spPr>
          <a:xfrm>
            <a:off x="6811136" y="1198626"/>
            <a:ext cx="4915535" cy="574040"/>
          </a:xfrm>
          <a:prstGeom prst="rect">
            <a:avLst/>
          </a:prstGeom>
        </p:spPr>
        <p:txBody>
          <a:bodyPr vert="horz" wrap="square" lIns="0" tIns="12700" rIns="0" bIns="0" rtlCol="0">
            <a:spAutoFit/>
          </a:bodyPr>
          <a:lstStyle/>
          <a:p>
            <a:pPr marL="12700" marR="5080">
              <a:lnSpc>
                <a:spcPct val="100000"/>
              </a:lnSpc>
              <a:spcBef>
                <a:spcPts val="100"/>
              </a:spcBef>
            </a:pPr>
            <a:r>
              <a:rPr sz="1800" spc="-140" dirty="0">
                <a:latin typeface="Verdana"/>
                <a:cs typeface="Verdana"/>
              </a:rPr>
              <a:t>tỉnh</a:t>
            </a:r>
            <a:r>
              <a:rPr sz="1800" spc="-180" dirty="0">
                <a:latin typeface="Verdana"/>
                <a:cs typeface="Verdana"/>
              </a:rPr>
              <a:t> </a:t>
            </a:r>
            <a:r>
              <a:rPr sz="1800" spc="-150" dirty="0">
                <a:latin typeface="Verdana"/>
                <a:cs typeface="Verdana"/>
              </a:rPr>
              <a:t>thành</a:t>
            </a:r>
            <a:r>
              <a:rPr sz="1800" spc="-175" dirty="0">
                <a:latin typeface="Verdana"/>
                <a:cs typeface="Verdana"/>
              </a:rPr>
              <a:t> </a:t>
            </a:r>
            <a:r>
              <a:rPr sz="1800" spc="-130" dirty="0">
                <a:latin typeface="Verdana"/>
                <a:cs typeface="Verdana"/>
              </a:rPr>
              <a:t>đã</a:t>
            </a:r>
            <a:r>
              <a:rPr sz="1800" spc="-185" dirty="0">
                <a:latin typeface="Verdana"/>
                <a:cs typeface="Verdana"/>
              </a:rPr>
              <a:t> </a:t>
            </a:r>
            <a:r>
              <a:rPr sz="1800" spc="-65" dirty="0">
                <a:latin typeface="Verdana"/>
                <a:cs typeface="Verdana"/>
              </a:rPr>
              <a:t>có</a:t>
            </a:r>
            <a:r>
              <a:rPr sz="1800" spc="-180" dirty="0">
                <a:latin typeface="Verdana"/>
                <a:cs typeface="Verdana"/>
              </a:rPr>
              <a:t> </a:t>
            </a:r>
            <a:r>
              <a:rPr sz="1800" b="1" spc="-50" dirty="0">
                <a:solidFill>
                  <a:srgbClr val="006FC0"/>
                </a:solidFill>
                <a:latin typeface="Arial"/>
                <a:cs typeface="Arial"/>
              </a:rPr>
              <a:t>báo</a:t>
            </a:r>
            <a:r>
              <a:rPr sz="1800" b="1" spc="-45" dirty="0">
                <a:solidFill>
                  <a:srgbClr val="006FC0"/>
                </a:solidFill>
                <a:latin typeface="Arial"/>
                <a:cs typeface="Arial"/>
              </a:rPr>
              <a:t> </a:t>
            </a:r>
            <a:r>
              <a:rPr sz="1800" b="1" spc="-40" dirty="0">
                <a:solidFill>
                  <a:srgbClr val="006FC0"/>
                </a:solidFill>
                <a:latin typeface="Arial"/>
                <a:cs typeface="Arial"/>
              </a:rPr>
              <a:t>cáo</a:t>
            </a:r>
            <a:r>
              <a:rPr sz="1800" b="1" spc="-50" dirty="0">
                <a:solidFill>
                  <a:srgbClr val="006FC0"/>
                </a:solidFill>
                <a:latin typeface="Arial"/>
                <a:cs typeface="Arial"/>
              </a:rPr>
              <a:t> </a:t>
            </a:r>
            <a:r>
              <a:rPr sz="1800" spc="-140" dirty="0">
                <a:latin typeface="Verdana"/>
                <a:cs typeface="Verdana"/>
              </a:rPr>
              <a:t>tình</a:t>
            </a:r>
            <a:r>
              <a:rPr sz="1800" spc="-190" dirty="0">
                <a:latin typeface="Verdana"/>
                <a:cs typeface="Verdana"/>
              </a:rPr>
              <a:t> </a:t>
            </a:r>
            <a:r>
              <a:rPr sz="1800" spc="-135" dirty="0">
                <a:latin typeface="Verdana"/>
                <a:cs typeface="Verdana"/>
              </a:rPr>
              <a:t>hình</a:t>
            </a:r>
            <a:r>
              <a:rPr sz="1800" spc="-185" dirty="0">
                <a:latin typeface="Verdana"/>
                <a:cs typeface="Verdana"/>
              </a:rPr>
              <a:t> </a:t>
            </a:r>
            <a:r>
              <a:rPr sz="1800" spc="-145" dirty="0">
                <a:latin typeface="Verdana"/>
                <a:cs typeface="Verdana"/>
              </a:rPr>
              <a:t>triển</a:t>
            </a:r>
            <a:r>
              <a:rPr sz="1800" spc="-180" dirty="0">
                <a:latin typeface="Verdana"/>
                <a:cs typeface="Verdana"/>
              </a:rPr>
              <a:t> </a:t>
            </a:r>
            <a:r>
              <a:rPr sz="1800" spc="-145" dirty="0">
                <a:latin typeface="Verdana"/>
                <a:cs typeface="Verdana"/>
              </a:rPr>
              <a:t>khai</a:t>
            </a:r>
            <a:r>
              <a:rPr sz="1800" spc="-195" dirty="0">
                <a:latin typeface="Verdana"/>
                <a:cs typeface="Verdana"/>
              </a:rPr>
              <a:t> </a:t>
            </a:r>
            <a:r>
              <a:rPr sz="1800" spc="-80" dirty="0">
                <a:latin typeface="Verdana"/>
                <a:cs typeface="Verdana"/>
              </a:rPr>
              <a:t>hoạt </a:t>
            </a:r>
            <a:r>
              <a:rPr sz="1800" spc="-170" dirty="0">
                <a:latin typeface="Verdana"/>
                <a:cs typeface="Verdana"/>
              </a:rPr>
              <a:t>động</a:t>
            </a:r>
            <a:r>
              <a:rPr sz="1800" spc="-235" dirty="0">
                <a:latin typeface="Verdana"/>
                <a:cs typeface="Verdana"/>
              </a:rPr>
              <a:t> </a:t>
            </a:r>
            <a:r>
              <a:rPr sz="1800" spc="-100" dirty="0">
                <a:latin typeface="Verdana"/>
                <a:cs typeface="Verdana"/>
              </a:rPr>
              <a:t>logistics</a:t>
            </a:r>
            <a:r>
              <a:rPr sz="1800" spc="-229" dirty="0">
                <a:latin typeface="Verdana"/>
                <a:cs typeface="Verdana"/>
              </a:rPr>
              <a:t> </a:t>
            </a:r>
            <a:r>
              <a:rPr sz="1800" spc="-180" dirty="0">
                <a:latin typeface="Verdana"/>
                <a:cs typeface="Verdana"/>
              </a:rPr>
              <a:t>năm</a:t>
            </a:r>
            <a:r>
              <a:rPr sz="1800" spc="-229" dirty="0">
                <a:latin typeface="Verdana"/>
                <a:cs typeface="Verdana"/>
              </a:rPr>
              <a:t> </a:t>
            </a:r>
            <a:r>
              <a:rPr sz="1800" spc="-20" dirty="0">
                <a:latin typeface="Verdana"/>
                <a:cs typeface="Verdana"/>
              </a:rPr>
              <a:t>2023</a:t>
            </a:r>
            <a:endParaRPr sz="1800">
              <a:latin typeface="Verdana"/>
              <a:cs typeface="Verdana"/>
            </a:endParaRPr>
          </a:p>
        </p:txBody>
      </p:sp>
      <p:sp>
        <p:nvSpPr>
          <p:cNvPr id="20" name="object 20"/>
          <p:cNvSpPr txBox="1">
            <a:spLocks noGrp="1"/>
          </p:cNvSpPr>
          <p:nvPr>
            <p:ph type="title"/>
          </p:nvPr>
        </p:nvSpPr>
        <p:spPr>
          <a:xfrm>
            <a:off x="5631307" y="219532"/>
            <a:ext cx="756920" cy="1697355"/>
          </a:xfrm>
          <a:prstGeom prst="rect">
            <a:avLst/>
          </a:prstGeom>
        </p:spPr>
        <p:txBody>
          <a:bodyPr vert="horz" wrap="square" lIns="0" tIns="12700" rIns="0" bIns="0" rtlCol="0">
            <a:spAutoFit/>
          </a:bodyPr>
          <a:lstStyle/>
          <a:p>
            <a:pPr marL="12700">
              <a:lnSpc>
                <a:spcPct val="100000"/>
              </a:lnSpc>
              <a:spcBef>
                <a:spcPts val="100"/>
              </a:spcBef>
            </a:pPr>
            <a:r>
              <a:rPr sz="5400" spc="-95" dirty="0">
                <a:solidFill>
                  <a:srgbClr val="FF0000"/>
                </a:solidFill>
                <a:latin typeface="Arial"/>
                <a:cs typeface="Arial"/>
              </a:rPr>
              <a:t>45</a:t>
            </a:r>
            <a:endParaRPr sz="5400">
              <a:latin typeface="Arial"/>
              <a:cs typeface="Arial"/>
            </a:endParaRPr>
          </a:p>
          <a:p>
            <a:pPr marL="12700">
              <a:lnSpc>
                <a:spcPct val="100000"/>
              </a:lnSpc>
              <a:spcBef>
                <a:spcPts val="204"/>
              </a:spcBef>
            </a:pPr>
            <a:r>
              <a:rPr sz="5400" spc="-95" dirty="0">
                <a:solidFill>
                  <a:srgbClr val="FF0000"/>
                </a:solidFill>
                <a:latin typeface="Arial"/>
                <a:cs typeface="Arial"/>
              </a:rPr>
              <a:t>47</a:t>
            </a:r>
            <a:endParaRPr sz="5400">
              <a:latin typeface="Arial"/>
              <a:cs typeface="Arial"/>
            </a:endParaRPr>
          </a:p>
        </p:txBody>
      </p:sp>
      <p:sp>
        <p:nvSpPr>
          <p:cNvPr id="21" name="object 21"/>
          <p:cNvSpPr txBox="1"/>
          <p:nvPr/>
        </p:nvSpPr>
        <p:spPr>
          <a:xfrm>
            <a:off x="402437" y="296671"/>
            <a:ext cx="4061460" cy="696595"/>
          </a:xfrm>
          <a:prstGeom prst="rect">
            <a:avLst/>
          </a:prstGeom>
        </p:spPr>
        <p:txBody>
          <a:bodyPr vert="horz" wrap="square" lIns="0" tIns="12700" rIns="0" bIns="0" rtlCol="0">
            <a:spAutoFit/>
          </a:bodyPr>
          <a:lstStyle/>
          <a:p>
            <a:pPr marL="12700">
              <a:lnSpc>
                <a:spcPct val="100000"/>
              </a:lnSpc>
              <a:spcBef>
                <a:spcPts val="100"/>
              </a:spcBef>
            </a:pPr>
            <a:r>
              <a:rPr sz="4400" b="1" spc="-310" dirty="0">
                <a:solidFill>
                  <a:srgbClr val="5F497A"/>
                </a:solidFill>
                <a:latin typeface="Verdana"/>
                <a:cs typeface="Verdana"/>
              </a:rPr>
              <a:t>Một</a:t>
            </a:r>
            <a:r>
              <a:rPr sz="4400" b="1" spc="-145" dirty="0">
                <a:solidFill>
                  <a:srgbClr val="5F497A"/>
                </a:solidFill>
                <a:latin typeface="Verdana"/>
                <a:cs typeface="Verdana"/>
              </a:rPr>
              <a:t> </a:t>
            </a:r>
            <a:r>
              <a:rPr sz="4400" b="1" spc="-175" dirty="0">
                <a:solidFill>
                  <a:srgbClr val="5F497A"/>
                </a:solidFill>
                <a:latin typeface="Verdana"/>
                <a:cs typeface="Verdana"/>
              </a:rPr>
              <a:t>vài</a:t>
            </a:r>
            <a:r>
              <a:rPr sz="4400" b="1" spc="-200" dirty="0">
                <a:solidFill>
                  <a:srgbClr val="5F497A"/>
                </a:solidFill>
                <a:latin typeface="Verdana"/>
                <a:cs typeface="Verdana"/>
              </a:rPr>
              <a:t> </a:t>
            </a:r>
            <a:r>
              <a:rPr sz="4400" b="1" spc="-380" dirty="0">
                <a:solidFill>
                  <a:srgbClr val="5F497A"/>
                </a:solidFill>
                <a:latin typeface="Verdana"/>
                <a:cs typeface="Verdana"/>
              </a:rPr>
              <a:t>con</a:t>
            </a:r>
            <a:r>
              <a:rPr sz="4400" b="1" spc="-125" dirty="0">
                <a:solidFill>
                  <a:srgbClr val="5F497A"/>
                </a:solidFill>
                <a:latin typeface="Verdana"/>
                <a:cs typeface="Verdana"/>
              </a:rPr>
              <a:t> </a:t>
            </a:r>
            <a:r>
              <a:rPr sz="4400" b="1" spc="-425" dirty="0">
                <a:solidFill>
                  <a:srgbClr val="5F497A"/>
                </a:solidFill>
                <a:latin typeface="Verdana"/>
                <a:cs typeface="Verdana"/>
              </a:rPr>
              <a:t>số</a:t>
            </a:r>
            <a:endParaRPr sz="4400" dirty="0">
              <a:latin typeface="Verdana"/>
              <a:cs typeface="Verdana"/>
            </a:endParaRPr>
          </a:p>
        </p:txBody>
      </p:sp>
      <p:sp>
        <p:nvSpPr>
          <p:cNvPr id="22" name="object 22"/>
          <p:cNvSpPr txBox="1"/>
          <p:nvPr/>
        </p:nvSpPr>
        <p:spPr>
          <a:xfrm>
            <a:off x="6811136" y="2043810"/>
            <a:ext cx="4913630" cy="1348105"/>
          </a:xfrm>
          <a:prstGeom prst="rect">
            <a:avLst/>
          </a:prstGeom>
        </p:spPr>
        <p:txBody>
          <a:bodyPr vert="horz" wrap="square" lIns="0" tIns="12700" rIns="0" bIns="0" rtlCol="0">
            <a:spAutoFit/>
          </a:bodyPr>
          <a:lstStyle/>
          <a:p>
            <a:pPr marL="12700">
              <a:lnSpc>
                <a:spcPct val="100000"/>
              </a:lnSpc>
              <a:spcBef>
                <a:spcPts val="100"/>
              </a:spcBef>
            </a:pPr>
            <a:r>
              <a:rPr sz="1800" spc="-120" dirty="0">
                <a:latin typeface="Verdana"/>
                <a:cs typeface="Verdana"/>
              </a:rPr>
              <a:t>tỉnh</a:t>
            </a:r>
            <a:r>
              <a:rPr sz="1800" spc="-40" dirty="0">
                <a:latin typeface="Verdana"/>
                <a:cs typeface="Verdana"/>
              </a:rPr>
              <a:t> </a:t>
            </a:r>
            <a:r>
              <a:rPr sz="1800" spc="-140" dirty="0">
                <a:latin typeface="Verdana"/>
                <a:cs typeface="Verdana"/>
              </a:rPr>
              <a:t>thành</a:t>
            </a:r>
            <a:r>
              <a:rPr sz="1800" spc="-20" dirty="0">
                <a:latin typeface="Verdana"/>
                <a:cs typeface="Verdana"/>
              </a:rPr>
              <a:t> </a:t>
            </a:r>
            <a:r>
              <a:rPr sz="1800" spc="-75" dirty="0">
                <a:latin typeface="Verdana"/>
                <a:cs typeface="Verdana"/>
              </a:rPr>
              <a:t>đã</a:t>
            </a:r>
            <a:r>
              <a:rPr sz="1800" spc="-85" dirty="0">
                <a:latin typeface="Verdana"/>
                <a:cs typeface="Verdana"/>
              </a:rPr>
              <a:t> </a:t>
            </a:r>
            <a:r>
              <a:rPr sz="1800" spc="-65" dirty="0">
                <a:latin typeface="Verdana"/>
                <a:cs typeface="Verdana"/>
              </a:rPr>
              <a:t>tổ</a:t>
            </a:r>
            <a:r>
              <a:rPr sz="1800" spc="-95" dirty="0">
                <a:latin typeface="Verdana"/>
                <a:cs typeface="Verdana"/>
              </a:rPr>
              <a:t> </a:t>
            </a:r>
            <a:r>
              <a:rPr sz="1800" spc="-30" dirty="0">
                <a:latin typeface="Verdana"/>
                <a:cs typeface="Verdana"/>
              </a:rPr>
              <a:t>chức</a:t>
            </a:r>
            <a:r>
              <a:rPr sz="1800" spc="-130" dirty="0">
                <a:latin typeface="Verdana"/>
                <a:cs typeface="Verdana"/>
              </a:rPr>
              <a:t> </a:t>
            </a:r>
            <a:r>
              <a:rPr sz="1800" b="1" dirty="0">
                <a:solidFill>
                  <a:srgbClr val="006FC0"/>
                </a:solidFill>
                <a:latin typeface="Arial"/>
                <a:cs typeface="Arial"/>
              </a:rPr>
              <a:t>Hội</a:t>
            </a:r>
            <a:r>
              <a:rPr sz="1800" b="1" spc="-45" dirty="0">
                <a:solidFill>
                  <a:srgbClr val="006FC0"/>
                </a:solidFill>
                <a:latin typeface="Arial"/>
                <a:cs typeface="Arial"/>
              </a:rPr>
              <a:t> </a:t>
            </a:r>
            <a:r>
              <a:rPr sz="1800" b="1" spc="-30" dirty="0">
                <a:solidFill>
                  <a:srgbClr val="006FC0"/>
                </a:solidFill>
                <a:latin typeface="Arial"/>
                <a:cs typeface="Arial"/>
              </a:rPr>
              <a:t>nghị</a:t>
            </a:r>
            <a:r>
              <a:rPr sz="1800" b="1" spc="50" dirty="0">
                <a:solidFill>
                  <a:srgbClr val="006FC0"/>
                </a:solidFill>
                <a:latin typeface="Arial"/>
                <a:cs typeface="Arial"/>
              </a:rPr>
              <a:t> </a:t>
            </a:r>
            <a:r>
              <a:rPr sz="1800" spc="-120" dirty="0">
                <a:latin typeface="Verdana"/>
                <a:cs typeface="Verdana"/>
              </a:rPr>
              <a:t>xúc</a:t>
            </a:r>
            <a:r>
              <a:rPr sz="1800" spc="-35" dirty="0">
                <a:latin typeface="Verdana"/>
                <a:cs typeface="Verdana"/>
              </a:rPr>
              <a:t> </a:t>
            </a:r>
            <a:r>
              <a:rPr sz="1800" spc="-114" dirty="0">
                <a:latin typeface="Verdana"/>
                <a:cs typeface="Verdana"/>
              </a:rPr>
              <a:t>tiến</a:t>
            </a:r>
            <a:r>
              <a:rPr sz="1800" spc="-45" dirty="0">
                <a:latin typeface="Verdana"/>
                <a:cs typeface="Verdana"/>
              </a:rPr>
              <a:t> </a:t>
            </a:r>
            <a:r>
              <a:rPr sz="1800" spc="-100" dirty="0">
                <a:latin typeface="Verdana"/>
                <a:cs typeface="Verdana"/>
              </a:rPr>
              <a:t>đầu</a:t>
            </a:r>
            <a:r>
              <a:rPr sz="1800" spc="-60" dirty="0">
                <a:latin typeface="Verdana"/>
                <a:cs typeface="Verdana"/>
              </a:rPr>
              <a:t> </a:t>
            </a:r>
            <a:r>
              <a:rPr sz="1800" spc="-100" dirty="0">
                <a:latin typeface="Verdana"/>
                <a:cs typeface="Verdana"/>
              </a:rPr>
              <a:t>tư,</a:t>
            </a:r>
            <a:endParaRPr sz="1800">
              <a:latin typeface="Verdana"/>
              <a:cs typeface="Verdana"/>
            </a:endParaRPr>
          </a:p>
          <a:p>
            <a:pPr marL="12700">
              <a:lnSpc>
                <a:spcPct val="100000"/>
              </a:lnSpc>
            </a:pPr>
            <a:r>
              <a:rPr sz="1800" spc="-145" dirty="0">
                <a:latin typeface="Verdana"/>
                <a:cs typeface="Verdana"/>
              </a:rPr>
              <a:t>phát</a:t>
            </a:r>
            <a:r>
              <a:rPr sz="1800" spc="-240" dirty="0">
                <a:latin typeface="Verdana"/>
                <a:cs typeface="Verdana"/>
              </a:rPr>
              <a:t> </a:t>
            </a:r>
            <a:r>
              <a:rPr sz="1800" spc="-145" dirty="0">
                <a:latin typeface="Verdana"/>
                <a:cs typeface="Verdana"/>
              </a:rPr>
              <a:t>triển</a:t>
            </a:r>
            <a:r>
              <a:rPr sz="1800" spc="-229" dirty="0">
                <a:latin typeface="Verdana"/>
                <a:cs typeface="Verdana"/>
              </a:rPr>
              <a:t> </a:t>
            </a:r>
            <a:r>
              <a:rPr sz="1800" spc="-95" dirty="0">
                <a:latin typeface="Verdana"/>
                <a:cs typeface="Verdana"/>
              </a:rPr>
              <a:t>dịch</a:t>
            </a:r>
            <a:r>
              <a:rPr sz="1800" spc="-245" dirty="0">
                <a:latin typeface="Verdana"/>
                <a:cs typeface="Verdana"/>
              </a:rPr>
              <a:t> </a:t>
            </a:r>
            <a:r>
              <a:rPr sz="1800" spc="-204" dirty="0">
                <a:latin typeface="Verdana"/>
                <a:cs typeface="Verdana"/>
              </a:rPr>
              <a:t>vụ</a:t>
            </a:r>
            <a:r>
              <a:rPr sz="1800" spc="-250" dirty="0">
                <a:latin typeface="Verdana"/>
                <a:cs typeface="Verdana"/>
              </a:rPr>
              <a:t> </a:t>
            </a:r>
            <a:r>
              <a:rPr sz="1800" spc="-100" dirty="0">
                <a:latin typeface="Verdana"/>
                <a:cs typeface="Verdana"/>
              </a:rPr>
              <a:t>logistics</a:t>
            </a:r>
            <a:r>
              <a:rPr sz="1800" spc="-245" dirty="0">
                <a:latin typeface="Verdana"/>
                <a:cs typeface="Verdana"/>
              </a:rPr>
              <a:t> </a:t>
            </a:r>
            <a:r>
              <a:rPr sz="1800" spc="-95" dirty="0">
                <a:latin typeface="Verdana"/>
                <a:cs typeface="Verdana"/>
              </a:rPr>
              <a:t>của</a:t>
            </a:r>
            <a:r>
              <a:rPr sz="1800" spc="-229" dirty="0">
                <a:latin typeface="Verdana"/>
                <a:cs typeface="Verdana"/>
              </a:rPr>
              <a:t> </a:t>
            </a:r>
            <a:r>
              <a:rPr sz="1800" spc="-20" dirty="0">
                <a:latin typeface="Verdana"/>
                <a:cs typeface="Verdana"/>
              </a:rPr>
              <a:t>tỉnh</a:t>
            </a:r>
            <a:endParaRPr sz="1800">
              <a:latin typeface="Verdana"/>
              <a:cs typeface="Verdana"/>
            </a:endParaRPr>
          </a:p>
          <a:p>
            <a:pPr marL="12700" marR="5080">
              <a:lnSpc>
                <a:spcPct val="100000"/>
              </a:lnSpc>
              <a:spcBef>
                <a:spcPts val="1770"/>
              </a:spcBef>
            </a:pPr>
            <a:r>
              <a:rPr sz="1800" spc="-140" dirty="0">
                <a:latin typeface="Verdana"/>
                <a:cs typeface="Verdana"/>
              </a:rPr>
              <a:t>tỉnh</a:t>
            </a:r>
            <a:r>
              <a:rPr sz="1800" spc="-229" dirty="0">
                <a:latin typeface="Verdana"/>
                <a:cs typeface="Verdana"/>
              </a:rPr>
              <a:t> </a:t>
            </a:r>
            <a:r>
              <a:rPr sz="1800" spc="-150" dirty="0">
                <a:latin typeface="Verdana"/>
                <a:cs typeface="Verdana"/>
              </a:rPr>
              <a:t>thành</a:t>
            </a:r>
            <a:r>
              <a:rPr sz="1800" spc="-229" dirty="0">
                <a:latin typeface="Verdana"/>
                <a:cs typeface="Verdana"/>
              </a:rPr>
              <a:t> </a:t>
            </a:r>
            <a:r>
              <a:rPr sz="1800" spc="-130" dirty="0">
                <a:latin typeface="Verdana"/>
                <a:cs typeface="Verdana"/>
              </a:rPr>
              <a:t>đã</a:t>
            </a:r>
            <a:r>
              <a:rPr sz="1800" spc="-215" dirty="0">
                <a:latin typeface="Verdana"/>
                <a:cs typeface="Verdana"/>
              </a:rPr>
              <a:t> </a:t>
            </a:r>
            <a:r>
              <a:rPr sz="1800" spc="-125" dirty="0">
                <a:latin typeface="Verdana"/>
                <a:cs typeface="Verdana"/>
              </a:rPr>
              <a:t>tổ</a:t>
            </a:r>
            <a:r>
              <a:rPr sz="1800" spc="-235" dirty="0">
                <a:latin typeface="Verdana"/>
                <a:cs typeface="Verdana"/>
              </a:rPr>
              <a:t> </a:t>
            </a:r>
            <a:r>
              <a:rPr sz="1800" spc="-70" dirty="0">
                <a:latin typeface="Verdana"/>
                <a:cs typeface="Verdana"/>
              </a:rPr>
              <a:t>chức</a:t>
            </a:r>
            <a:r>
              <a:rPr sz="1800" spc="-229" dirty="0">
                <a:latin typeface="Verdana"/>
                <a:cs typeface="Verdana"/>
              </a:rPr>
              <a:t> </a:t>
            </a:r>
            <a:r>
              <a:rPr sz="1800" b="1" spc="-20" dirty="0">
                <a:solidFill>
                  <a:srgbClr val="006FC0"/>
                </a:solidFill>
                <a:latin typeface="Arial"/>
                <a:cs typeface="Arial"/>
              </a:rPr>
              <a:t>tập</a:t>
            </a:r>
            <a:r>
              <a:rPr sz="1800" b="1" spc="-100" dirty="0">
                <a:solidFill>
                  <a:srgbClr val="006FC0"/>
                </a:solidFill>
                <a:latin typeface="Arial"/>
                <a:cs typeface="Arial"/>
              </a:rPr>
              <a:t> </a:t>
            </a:r>
            <a:r>
              <a:rPr sz="1800" b="1" spc="-60" dirty="0">
                <a:solidFill>
                  <a:srgbClr val="006FC0"/>
                </a:solidFill>
                <a:latin typeface="Arial"/>
                <a:cs typeface="Arial"/>
              </a:rPr>
              <a:t>huấn</a:t>
            </a:r>
            <a:r>
              <a:rPr sz="1800" b="1" spc="-105" dirty="0">
                <a:solidFill>
                  <a:srgbClr val="006FC0"/>
                </a:solidFill>
                <a:latin typeface="Arial"/>
                <a:cs typeface="Arial"/>
              </a:rPr>
              <a:t> </a:t>
            </a:r>
            <a:r>
              <a:rPr sz="1800" spc="-145" dirty="0">
                <a:latin typeface="Verdana"/>
                <a:cs typeface="Verdana"/>
              </a:rPr>
              <a:t>kiến</a:t>
            </a:r>
            <a:r>
              <a:rPr sz="1800" spc="-229" dirty="0">
                <a:latin typeface="Verdana"/>
                <a:cs typeface="Verdana"/>
              </a:rPr>
              <a:t> </a:t>
            </a:r>
            <a:r>
              <a:rPr sz="1800" spc="-114" dirty="0">
                <a:latin typeface="Verdana"/>
                <a:cs typeface="Verdana"/>
              </a:rPr>
              <a:t>thức</a:t>
            </a:r>
            <a:r>
              <a:rPr sz="1800" spc="-235" dirty="0">
                <a:latin typeface="Verdana"/>
                <a:cs typeface="Verdana"/>
              </a:rPr>
              <a:t> </a:t>
            </a:r>
            <a:r>
              <a:rPr sz="1800" spc="-80" dirty="0">
                <a:latin typeface="Verdana"/>
                <a:cs typeface="Verdana"/>
              </a:rPr>
              <a:t>logistics </a:t>
            </a:r>
            <a:r>
              <a:rPr sz="1800" spc="-90" dirty="0">
                <a:latin typeface="Verdana"/>
                <a:cs typeface="Verdana"/>
              </a:rPr>
              <a:t>cho</a:t>
            </a:r>
            <a:r>
              <a:rPr sz="1800" spc="-265" dirty="0">
                <a:latin typeface="Verdana"/>
                <a:cs typeface="Verdana"/>
              </a:rPr>
              <a:t> </a:t>
            </a:r>
            <a:r>
              <a:rPr sz="1800" spc="-100" dirty="0">
                <a:latin typeface="Verdana"/>
                <a:cs typeface="Verdana"/>
              </a:rPr>
              <a:t>cán</a:t>
            </a:r>
            <a:r>
              <a:rPr sz="1800" spc="-240" dirty="0">
                <a:latin typeface="Verdana"/>
                <a:cs typeface="Verdana"/>
              </a:rPr>
              <a:t> </a:t>
            </a:r>
            <a:r>
              <a:rPr sz="1800" spc="-120" dirty="0">
                <a:latin typeface="Verdana"/>
                <a:cs typeface="Verdana"/>
              </a:rPr>
              <a:t>bộ</a:t>
            </a:r>
            <a:r>
              <a:rPr sz="1800" spc="-250" dirty="0">
                <a:latin typeface="Verdana"/>
                <a:cs typeface="Verdana"/>
              </a:rPr>
              <a:t> </a:t>
            </a:r>
            <a:r>
              <a:rPr sz="1800" spc="-120" dirty="0">
                <a:latin typeface="Verdana"/>
                <a:cs typeface="Verdana"/>
              </a:rPr>
              <a:t>địa</a:t>
            </a:r>
            <a:r>
              <a:rPr sz="1800" spc="-250" dirty="0">
                <a:latin typeface="Verdana"/>
                <a:cs typeface="Verdana"/>
              </a:rPr>
              <a:t> </a:t>
            </a:r>
            <a:r>
              <a:rPr sz="1800" spc="-10" dirty="0">
                <a:latin typeface="Verdana"/>
                <a:cs typeface="Verdana"/>
              </a:rPr>
              <a:t>phương</a:t>
            </a:r>
            <a:endParaRPr sz="1800">
              <a:latin typeface="Verdana"/>
              <a:cs typeface="Verdana"/>
            </a:endParaRPr>
          </a:p>
        </p:txBody>
      </p:sp>
      <p:sp>
        <p:nvSpPr>
          <p:cNvPr id="23" name="object 23"/>
          <p:cNvSpPr txBox="1"/>
          <p:nvPr/>
        </p:nvSpPr>
        <p:spPr>
          <a:xfrm>
            <a:off x="5997066" y="1870328"/>
            <a:ext cx="392430" cy="1621790"/>
          </a:xfrm>
          <a:prstGeom prst="rect">
            <a:avLst/>
          </a:prstGeom>
        </p:spPr>
        <p:txBody>
          <a:bodyPr vert="horz" wrap="square" lIns="0" tIns="12700" rIns="0" bIns="0" rtlCol="0">
            <a:spAutoFit/>
          </a:bodyPr>
          <a:lstStyle/>
          <a:p>
            <a:pPr marL="12700">
              <a:lnSpc>
                <a:spcPts val="6285"/>
              </a:lnSpc>
              <a:spcBef>
                <a:spcPts val="100"/>
              </a:spcBef>
            </a:pPr>
            <a:r>
              <a:rPr sz="5400" b="1" spc="-60" dirty="0">
                <a:solidFill>
                  <a:srgbClr val="FF0000"/>
                </a:solidFill>
                <a:latin typeface="Arial"/>
                <a:cs typeface="Arial"/>
              </a:rPr>
              <a:t>9</a:t>
            </a:r>
            <a:endParaRPr sz="5400">
              <a:latin typeface="Arial"/>
              <a:cs typeface="Arial"/>
            </a:endParaRPr>
          </a:p>
          <a:p>
            <a:pPr marL="12700">
              <a:lnSpc>
                <a:spcPts val="6285"/>
              </a:lnSpc>
            </a:pPr>
            <a:r>
              <a:rPr sz="5400" b="1" spc="-60" dirty="0">
                <a:solidFill>
                  <a:srgbClr val="FF0000"/>
                </a:solidFill>
                <a:latin typeface="Arial"/>
                <a:cs typeface="Arial"/>
              </a:rPr>
              <a:t>5</a:t>
            </a:r>
            <a:endParaRPr sz="5400">
              <a:latin typeface="Arial"/>
              <a:cs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prstGeom prst="rect">
            <a:avLst/>
          </a:prstGeom>
        </p:spPr>
        <p:txBody>
          <a:bodyPr vert="horz" wrap="square" lIns="0" tIns="13335" rIns="0" bIns="0" rtlCol="0">
            <a:spAutoFit/>
          </a:bodyPr>
          <a:lstStyle/>
          <a:p>
            <a:pPr marL="2501900">
              <a:lnSpc>
                <a:spcPct val="100000"/>
              </a:lnSpc>
              <a:spcBef>
                <a:spcPts val="105"/>
              </a:spcBef>
            </a:pPr>
            <a:r>
              <a:rPr spc="-280" dirty="0"/>
              <a:t>Một</a:t>
            </a:r>
            <a:r>
              <a:rPr spc="-150" dirty="0"/>
              <a:t> </a:t>
            </a:r>
            <a:r>
              <a:rPr spc="-400" dirty="0"/>
              <a:t>số</a:t>
            </a:r>
            <a:r>
              <a:rPr spc="-145" dirty="0"/>
              <a:t> </a:t>
            </a:r>
            <a:r>
              <a:rPr spc="-215" dirty="0"/>
              <a:t>nhận</a:t>
            </a:r>
            <a:r>
              <a:rPr spc="-145" dirty="0"/>
              <a:t> </a:t>
            </a:r>
            <a:r>
              <a:rPr spc="-480" dirty="0"/>
              <a:t>xét</a:t>
            </a:r>
          </a:p>
        </p:txBody>
      </p:sp>
      <p:sp>
        <p:nvSpPr>
          <p:cNvPr id="3" name="object 3"/>
          <p:cNvSpPr txBox="1"/>
          <p:nvPr/>
        </p:nvSpPr>
        <p:spPr>
          <a:xfrm>
            <a:off x="2184273" y="1733550"/>
            <a:ext cx="3815079" cy="635635"/>
          </a:xfrm>
          <a:prstGeom prst="rect">
            <a:avLst/>
          </a:prstGeom>
        </p:spPr>
        <p:txBody>
          <a:bodyPr vert="horz" wrap="square" lIns="0" tIns="13335" rIns="0" bIns="0" rtlCol="0">
            <a:spAutoFit/>
          </a:bodyPr>
          <a:lstStyle/>
          <a:p>
            <a:pPr marL="12700" marR="5080">
              <a:lnSpc>
                <a:spcPct val="100000"/>
              </a:lnSpc>
              <a:spcBef>
                <a:spcPts val="105"/>
              </a:spcBef>
            </a:pPr>
            <a:r>
              <a:rPr sz="2000" spc="-25" dirty="0">
                <a:latin typeface="Verdana"/>
                <a:cs typeface="Verdana"/>
              </a:rPr>
              <a:t>Hầu </a:t>
            </a:r>
            <a:r>
              <a:rPr sz="2000" spc="-45" dirty="0">
                <a:latin typeface="Verdana"/>
                <a:cs typeface="Verdana"/>
              </a:rPr>
              <a:t>hết</a:t>
            </a:r>
            <a:r>
              <a:rPr sz="2000" spc="-20" dirty="0">
                <a:latin typeface="Verdana"/>
                <a:cs typeface="Verdana"/>
              </a:rPr>
              <a:t> </a:t>
            </a:r>
            <a:r>
              <a:rPr sz="2000" dirty="0">
                <a:latin typeface="Verdana"/>
                <a:cs typeface="Verdana"/>
              </a:rPr>
              <a:t>đã</a:t>
            </a:r>
            <a:r>
              <a:rPr sz="2000" spc="-20" dirty="0">
                <a:latin typeface="Verdana"/>
                <a:cs typeface="Verdana"/>
              </a:rPr>
              <a:t> </a:t>
            </a:r>
            <a:r>
              <a:rPr sz="2000" spc="-40" dirty="0">
                <a:latin typeface="Verdana"/>
                <a:cs typeface="Verdana"/>
              </a:rPr>
              <a:t>ban</a:t>
            </a:r>
            <a:r>
              <a:rPr sz="2000" spc="-25" dirty="0">
                <a:latin typeface="Verdana"/>
                <a:cs typeface="Verdana"/>
              </a:rPr>
              <a:t> </a:t>
            </a:r>
            <a:r>
              <a:rPr sz="2000" spc="-90" dirty="0">
                <a:latin typeface="Verdana"/>
                <a:cs typeface="Verdana"/>
              </a:rPr>
              <a:t>hành</a:t>
            </a:r>
            <a:r>
              <a:rPr sz="2000" spc="-20" dirty="0">
                <a:latin typeface="Verdana"/>
                <a:cs typeface="Verdana"/>
              </a:rPr>
              <a:t> </a:t>
            </a:r>
            <a:r>
              <a:rPr sz="2000" spc="-35" dirty="0">
                <a:latin typeface="Verdana"/>
                <a:cs typeface="Verdana"/>
              </a:rPr>
              <a:t>Kế</a:t>
            </a:r>
            <a:r>
              <a:rPr sz="2000" spc="-30" dirty="0">
                <a:latin typeface="Verdana"/>
                <a:cs typeface="Verdana"/>
              </a:rPr>
              <a:t> </a:t>
            </a:r>
            <a:r>
              <a:rPr sz="2000" spc="-90" dirty="0">
                <a:latin typeface="Verdana"/>
                <a:cs typeface="Verdana"/>
              </a:rPr>
              <a:t>hoạch </a:t>
            </a:r>
            <a:r>
              <a:rPr sz="2000" spc="-150" dirty="0">
                <a:latin typeface="Verdana"/>
                <a:cs typeface="Verdana"/>
              </a:rPr>
              <a:t>triển</a:t>
            </a:r>
            <a:r>
              <a:rPr sz="2000" spc="-265" dirty="0">
                <a:latin typeface="Verdana"/>
                <a:cs typeface="Verdana"/>
              </a:rPr>
              <a:t> </a:t>
            </a:r>
            <a:r>
              <a:rPr sz="2000" spc="-155" dirty="0">
                <a:latin typeface="Verdana"/>
                <a:cs typeface="Verdana"/>
              </a:rPr>
              <a:t>khai</a:t>
            </a:r>
            <a:r>
              <a:rPr sz="2000" spc="-270" dirty="0">
                <a:latin typeface="Verdana"/>
                <a:cs typeface="Verdana"/>
              </a:rPr>
              <a:t> </a:t>
            </a:r>
            <a:r>
              <a:rPr sz="2000" spc="-175" dirty="0">
                <a:latin typeface="Verdana"/>
                <a:cs typeface="Verdana"/>
              </a:rPr>
              <a:t>Quyết</a:t>
            </a:r>
            <a:r>
              <a:rPr sz="2000" spc="-270" dirty="0">
                <a:latin typeface="Verdana"/>
                <a:cs typeface="Verdana"/>
              </a:rPr>
              <a:t> </a:t>
            </a:r>
            <a:r>
              <a:rPr sz="2000" spc="-140" dirty="0">
                <a:latin typeface="Verdana"/>
                <a:cs typeface="Verdana"/>
              </a:rPr>
              <a:t>định</a:t>
            </a:r>
            <a:r>
              <a:rPr sz="2000" spc="-270" dirty="0">
                <a:latin typeface="Verdana"/>
                <a:cs typeface="Verdana"/>
              </a:rPr>
              <a:t> </a:t>
            </a:r>
            <a:r>
              <a:rPr sz="2000" spc="-80" dirty="0">
                <a:latin typeface="Verdana"/>
                <a:cs typeface="Verdana"/>
              </a:rPr>
              <a:t>200/221</a:t>
            </a:r>
            <a:endParaRPr sz="2000">
              <a:latin typeface="Verdana"/>
              <a:cs typeface="Verdana"/>
            </a:endParaRPr>
          </a:p>
        </p:txBody>
      </p:sp>
      <p:sp>
        <p:nvSpPr>
          <p:cNvPr id="4" name="object 4"/>
          <p:cNvSpPr txBox="1"/>
          <p:nvPr/>
        </p:nvSpPr>
        <p:spPr>
          <a:xfrm>
            <a:off x="438708" y="4856734"/>
            <a:ext cx="4224020" cy="941069"/>
          </a:xfrm>
          <a:prstGeom prst="rect">
            <a:avLst/>
          </a:prstGeom>
        </p:spPr>
        <p:txBody>
          <a:bodyPr vert="horz" wrap="square" lIns="0" tIns="12700" rIns="0" bIns="0" rtlCol="0">
            <a:spAutoFit/>
          </a:bodyPr>
          <a:lstStyle/>
          <a:p>
            <a:pPr marL="12700" marR="5080" algn="just">
              <a:lnSpc>
                <a:spcPct val="100000"/>
              </a:lnSpc>
              <a:spcBef>
                <a:spcPts val="100"/>
              </a:spcBef>
            </a:pPr>
            <a:r>
              <a:rPr sz="2000" dirty="0">
                <a:latin typeface="Verdana"/>
                <a:cs typeface="Verdana"/>
              </a:rPr>
              <a:t>Mức</a:t>
            </a:r>
            <a:r>
              <a:rPr sz="2000" spc="415" dirty="0">
                <a:latin typeface="Verdana"/>
                <a:cs typeface="Verdana"/>
              </a:rPr>
              <a:t> </a:t>
            </a:r>
            <a:r>
              <a:rPr sz="2000" dirty="0">
                <a:latin typeface="Verdana"/>
                <a:cs typeface="Verdana"/>
              </a:rPr>
              <a:t>độ</a:t>
            </a:r>
            <a:r>
              <a:rPr sz="2000" spc="415" dirty="0">
                <a:latin typeface="Verdana"/>
                <a:cs typeface="Verdana"/>
              </a:rPr>
              <a:t> </a:t>
            </a:r>
            <a:r>
              <a:rPr sz="2000" dirty="0">
                <a:latin typeface="Verdana"/>
                <a:cs typeface="Verdana"/>
              </a:rPr>
              <a:t>quan</a:t>
            </a:r>
            <a:r>
              <a:rPr sz="2000" spc="415" dirty="0">
                <a:latin typeface="Verdana"/>
                <a:cs typeface="Verdana"/>
              </a:rPr>
              <a:t> </a:t>
            </a:r>
            <a:r>
              <a:rPr sz="2000" dirty="0">
                <a:latin typeface="Verdana"/>
                <a:cs typeface="Verdana"/>
              </a:rPr>
              <a:t>tâm,</a:t>
            </a:r>
            <a:r>
              <a:rPr sz="2000" spc="415" dirty="0">
                <a:latin typeface="Verdana"/>
                <a:cs typeface="Verdana"/>
              </a:rPr>
              <a:t> </a:t>
            </a:r>
            <a:r>
              <a:rPr sz="2000" dirty="0">
                <a:latin typeface="Verdana"/>
                <a:cs typeface="Verdana"/>
              </a:rPr>
              <a:t>hiểu</a:t>
            </a:r>
            <a:r>
              <a:rPr sz="2000" spc="415" dirty="0">
                <a:latin typeface="Verdana"/>
                <a:cs typeface="Verdana"/>
              </a:rPr>
              <a:t> </a:t>
            </a:r>
            <a:r>
              <a:rPr sz="2000" dirty="0">
                <a:latin typeface="Verdana"/>
                <a:cs typeface="Verdana"/>
              </a:rPr>
              <a:t>biết</a:t>
            </a:r>
            <a:r>
              <a:rPr sz="2000" spc="420" dirty="0">
                <a:latin typeface="Verdana"/>
                <a:cs typeface="Verdana"/>
              </a:rPr>
              <a:t> </a:t>
            </a:r>
            <a:r>
              <a:rPr sz="2000" spc="-125" dirty="0">
                <a:latin typeface="Verdana"/>
                <a:cs typeface="Verdana"/>
              </a:rPr>
              <a:t>về </a:t>
            </a:r>
            <a:r>
              <a:rPr sz="2000" spc="-55" dirty="0">
                <a:latin typeface="Verdana"/>
                <a:cs typeface="Verdana"/>
              </a:rPr>
              <a:t>logistics</a:t>
            </a:r>
            <a:r>
              <a:rPr sz="2000" spc="-95" dirty="0">
                <a:latin typeface="Verdana"/>
                <a:cs typeface="Verdana"/>
              </a:rPr>
              <a:t> </a:t>
            </a:r>
            <a:r>
              <a:rPr sz="2000" dirty="0">
                <a:latin typeface="Verdana"/>
                <a:cs typeface="Verdana"/>
              </a:rPr>
              <a:t>còn</a:t>
            </a:r>
            <a:r>
              <a:rPr sz="2000" spc="-90" dirty="0">
                <a:latin typeface="Verdana"/>
                <a:cs typeface="Verdana"/>
              </a:rPr>
              <a:t> </a:t>
            </a:r>
            <a:r>
              <a:rPr sz="2000" spc="-30" dirty="0">
                <a:latin typeface="Verdana"/>
                <a:cs typeface="Verdana"/>
              </a:rPr>
              <a:t>khác</a:t>
            </a:r>
            <a:r>
              <a:rPr sz="2000" spc="-90" dirty="0">
                <a:latin typeface="Verdana"/>
                <a:cs typeface="Verdana"/>
              </a:rPr>
              <a:t> </a:t>
            </a:r>
            <a:r>
              <a:rPr sz="2000" spc="-95" dirty="0">
                <a:latin typeface="Verdana"/>
                <a:cs typeface="Verdana"/>
              </a:rPr>
              <a:t>nhau,</a:t>
            </a:r>
            <a:r>
              <a:rPr sz="2000" spc="-80" dirty="0">
                <a:latin typeface="Verdana"/>
                <a:cs typeface="Verdana"/>
              </a:rPr>
              <a:t> </a:t>
            </a:r>
            <a:r>
              <a:rPr sz="2000" dirty="0">
                <a:latin typeface="Verdana"/>
                <a:cs typeface="Verdana"/>
              </a:rPr>
              <a:t>đặc</a:t>
            </a:r>
            <a:r>
              <a:rPr sz="2000" spc="-85" dirty="0">
                <a:latin typeface="Verdana"/>
                <a:cs typeface="Verdana"/>
              </a:rPr>
              <a:t> </a:t>
            </a:r>
            <a:r>
              <a:rPr sz="2000" spc="-20" dirty="0">
                <a:latin typeface="Verdana"/>
                <a:cs typeface="Verdana"/>
              </a:rPr>
              <a:t>biệt</a:t>
            </a:r>
            <a:r>
              <a:rPr sz="2000" spc="-85" dirty="0">
                <a:latin typeface="Verdana"/>
                <a:cs typeface="Verdana"/>
              </a:rPr>
              <a:t> </a:t>
            </a:r>
            <a:r>
              <a:rPr sz="2000" spc="-50" dirty="0">
                <a:latin typeface="Verdana"/>
                <a:cs typeface="Verdana"/>
              </a:rPr>
              <a:t>ở </a:t>
            </a:r>
            <a:r>
              <a:rPr sz="2000" spc="-100" dirty="0">
                <a:latin typeface="Verdana"/>
                <a:cs typeface="Verdana"/>
              </a:rPr>
              <a:t>cấp</a:t>
            </a:r>
            <a:r>
              <a:rPr sz="2000" spc="-285" dirty="0">
                <a:latin typeface="Verdana"/>
                <a:cs typeface="Verdana"/>
              </a:rPr>
              <a:t> </a:t>
            </a:r>
            <a:r>
              <a:rPr sz="2000" spc="-140" dirty="0">
                <a:latin typeface="Verdana"/>
                <a:cs typeface="Verdana"/>
              </a:rPr>
              <a:t>lãnh</a:t>
            </a:r>
            <a:r>
              <a:rPr sz="2000" spc="-275" dirty="0">
                <a:latin typeface="Verdana"/>
                <a:cs typeface="Verdana"/>
              </a:rPr>
              <a:t> </a:t>
            </a:r>
            <a:r>
              <a:rPr sz="2000" spc="-140" dirty="0">
                <a:latin typeface="Verdana"/>
                <a:cs typeface="Verdana"/>
              </a:rPr>
              <a:t>đạo</a:t>
            </a:r>
            <a:r>
              <a:rPr sz="2000" spc="-285" dirty="0">
                <a:latin typeface="Verdana"/>
                <a:cs typeface="Verdana"/>
              </a:rPr>
              <a:t> </a:t>
            </a:r>
            <a:r>
              <a:rPr sz="2000" spc="-95" dirty="0">
                <a:latin typeface="Verdana"/>
                <a:cs typeface="Verdana"/>
              </a:rPr>
              <a:t>cao</a:t>
            </a:r>
            <a:r>
              <a:rPr sz="2000" spc="-270" dirty="0">
                <a:latin typeface="Verdana"/>
                <a:cs typeface="Verdana"/>
              </a:rPr>
              <a:t> </a:t>
            </a:r>
            <a:r>
              <a:rPr sz="2000" spc="-170" dirty="0">
                <a:latin typeface="Verdana"/>
                <a:cs typeface="Verdana"/>
              </a:rPr>
              <a:t>nhất</a:t>
            </a:r>
            <a:r>
              <a:rPr sz="2000" spc="-280" dirty="0">
                <a:latin typeface="Verdana"/>
                <a:cs typeface="Verdana"/>
              </a:rPr>
              <a:t> </a:t>
            </a:r>
            <a:r>
              <a:rPr sz="2000" spc="-105" dirty="0">
                <a:latin typeface="Verdana"/>
                <a:cs typeface="Verdana"/>
              </a:rPr>
              <a:t>của</a:t>
            </a:r>
            <a:r>
              <a:rPr sz="2000" spc="-285" dirty="0">
                <a:latin typeface="Verdana"/>
                <a:cs typeface="Verdana"/>
              </a:rPr>
              <a:t> </a:t>
            </a:r>
            <a:r>
              <a:rPr sz="2000" spc="-130" dirty="0">
                <a:latin typeface="Verdana"/>
                <a:cs typeface="Verdana"/>
              </a:rPr>
              <a:t>địa</a:t>
            </a:r>
            <a:r>
              <a:rPr sz="2000" spc="-275" dirty="0">
                <a:latin typeface="Verdana"/>
                <a:cs typeface="Verdana"/>
              </a:rPr>
              <a:t> </a:t>
            </a:r>
            <a:r>
              <a:rPr sz="2000" spc="-80" dirty="0">
                <a:latin typeface="Verdana"/>
                <a:cs typeface="Verdana"/>
              </a:rPr>
              <a:t>phương</a:t>
            </a:r>
            <a:endParaRPr sz="2000">
              <a:latin typeface="Verdana"/>
              <a:cs typeface="Verdana"/>
            </a:endParaRPr>
          </a:p>
        </p:txBody>
      </p:sp>
      <p:sp>
        <p:nvSpPr>
          <p:cNvPr id="5" name="object 5"/>
          <p:cNvSpPr txBox="1"/>
          <p:nvPr/>
        </p:nvSpPr>
        <p:spPr>
          <a:xfrm>
            <a:off x="7867904" y="2552826"/>
            <a:ext cx="3607435" cy="635635"/>
          </a:xfrm>
          <a:prstGeom prst="rect">
            <a:avLst/>
          </a:prstGeom>
        </p:spPr>
        <p:txBody>
          <a:bodyPr vert="horz" wrap="square" lIns="0" tIns="13335" rIns="0" bIns="0" rtlCol="0">
            <a:spAutoFit/>
          </a:bodyPr>
          <a:lstStyle/>
          <a:p>
            <a:pPr marL="12700" marR="5080">
              <a:lnSpc>
                <a:spcPct val="100000"/>
              </a:lnSpc>
              <a:spcBef>
                <a:spcPts val="105"/>
              </a:spcBef>
            </a:pPr>
            <a:r>
              <a:rPr sz="2000" spc="-135" dirty="0">
                <a:latin typeface="Verdana"/>
                <a:cs typeface="Verdana"/>
              </a:rPr>
              <a:t>Một</a:t>
            </a:r>
            <a:r>
              <a:rPr sz="2000" spc="-160" dirty="0">
                <a:latin typeface="Verdana"/>
                <a:cs typeface="Verdana"/>
              </a:rPr>
              <a:t> </a:t>
            </a:r>
            <a:r>
              <a:rPr sz="2000" spc="-100" dirty="0">
                <a:latin typeface="Verdana"/>
                <a:cs typeface="Verdana"/>
              </a:rPr>
              <a:t>số</a:t>
            </a:r>
            <a:r>
              <a:rPr sz="2000" spc="-160" dirty="0">
                <a:latin typeface="Verdana"/>
                <a:cs typeface="Verdana"/>
              </a:rPr>
              <a:t> </a:t>
            </a:r>
            <a:r>
              <a:rPr sz="2000" spc="-130" dirty="0">
                <a:latin typeface="Verdana"/>
                <a:cs typeface="Verdana"/>
              </a:rPr>
              <a:t>địa</a:t>
            </a:r>
            <a:r>
              <a:rPr sz="2000" spc="-145" dirty="0">
                <a:latin typeface="Verdana"/>
                <a:cs typeface="Verdana"/>
              </a:rPr>
              <a:t> </a:t>
            </a:r>
            <a:r>
              <a:rPr sz="2000" spc="-170" dirty="0">
                <a:latin typeface="Verdana"/>
                <a:cs typeface="Verdana"/>
              </a:rPr>
              <a:t>phương</a:t>
            </a:r>
            <a:r>
              <a:rPr sz="2000" spc="-155" dirty="0">
                <a:latin typeface="Verdana"/>
                <a:cs typeface="Verdana"/>
              </a:rPr>
              <a:t> </a:t>
            </a:r>
            <a:r>
              <a:rPr sz="2000" spc="-140" dirty="0">
                <a:latin typeface="Verdana"/>
                <a:cs typeface="Verdana"/>
              </a:rPr>
              <a:t>đã</a:t>
            </a:r>
            <a:r>
              <a:rPr sz="2000" spc="-155" dirty="0">
                <a:latin typeface="Verdana"/>
                <a:cs typeface="Verdana"/>
              </a:rPr>
              <a:t> </a:t>
            </a:r>
            <a:r>
              <a:rPr sz="2000" spc="-65" dirty="0">
                <a:latin typeface="Verdana"/>
                <a:cs typeface="Verdana"/>
              </a:rPr>
              <a:t>có</a:t>
            </a:r>
            <a:r>
              <a:rPr sz="2000" spc="-165" dirty="0">
                <a:latin typeface="Verdana"/>
                <a:cs typeface="Verdana"/>
              </a:rPr>
              <a:t> </a:t>
            </a:r>
            <a:r>
              <a:rPr sz="2000" spc="-114" dirty="0">
                <a:latin typeface="Verdana"/>
                <a:cs typeface="Verdana"/>
              </a:rPr>
              <a:t>sự</a:t>
            </a:r>
            <a:r>
              <a:rPr sz="2000" spc="-155" dirty="0">
                <a:latin typeface="Verdana"/>
                <a:cs typeface="Verdana"/>
              </a:rPr>
              <a:t> </a:t>
            </a:r>
            <a:r>
              <a:rPr sz="2000" spc="-45" dirty="0">
                <a:latin typeface="Verdana"/>
                <a:cs typeface="Verdana"/>
              </a:rPr>
              <a:t>chủ </a:t>
            </a:r>
            <a:r>
              <a:rPr sz="2000" spc="-185" dirty="0">
                <a:latin typeface="Verdana"/>
                <a:cs typeface="Verdana"/>
              </a:rPr>
              <a:t>động</a:t>
            </a:r>
            <a:r>
              <a:rPr sz="2000" spc="-254" dirty="0">
                <a:latin typeface="Verdana"/>
                <a:cs typeface="Verdana"/>
              </a:rPr>
              <a:t> </a:t>
            </a:r>
            <a:r>
              <a:rPr sz="2000" spc="-195" dirty="0">
                <a:latin typeface="Verdana"/>
                <a:cs typeface="Verdana"/>
              </a:rPr>
              <a:t>trong</a:t>
            </a:r>
            <a:r>
              <a:rPr sz="2000" spc="-254" dirty="0">
                <a:latin typeface="Verdana"/>
                <a:cs typeface="Verdana"/>
              </a:rPr>
              <a:t> </a:t>
            </a:r>
            <a:r>
              <a:rPr sz="2000" spc="-150" dirty="0">
                <a:latin typeface="Verdana"/>
                <a:cs typeface="Verdana"/>
              </a:rPr>
              <a:t>triển</a:t>
            </a:r>
            <a:r>
              <a:rPr sz="2000" spc="-270" dirty="0">
                <a:latin typeface="Verdana"/>
                <a:cs typeface="Verdana"/>
              </a:rPr>
              <a:t> </a:t>
            </a:r>
            <a:r>
              <a:rPr sz="2000" spc="-20" dirty="0">
                <a:latin typeface="Verdana"/>
                <a:cs typeface="Verdana"/>
              </a:rPr>
              <a:t>khai</a:t>
            </a:r>
            <a:endParaRPr sz="2000">
              <a:latin typeface="Verdana"/>
              <a:cs typeface="Verdana"/>
            </a:endParaRPr>
          </a:p>
        </p:txBody>
      </p:sp>
      <p:sp>
        <p:nvSpPr>
          <p:cNvPr id="6" name="object 6"/>
          <p:cNvSpPr txBox="1"/>
          <p:nvPr/>
        </p:nvSpPr>
        <p:spPr>
          <a:xfrm>
            <a:off x="7071106" y="5283200"/>
            <a:ext cx="3175000" cy="940435"/>
          </a:xfrm>
          <a:prstGeom prst="rect">
            <a:avLst/>
          </a:prstGeom>
        </p:spPr>
        <p:txBody>
          <a:bodyPr vert="horz" wrap="square" lIns="0" tIns="12700" rIns="0" bIns="0" rtlCol="0">
            <a:spAutoFit/>
          </a:bodyPr>
          <a:lstStyle/>
          <a:p>
            <a:pPr marL="12700" marR="5080" algn="just">
              <a:lnSpc>
                <a:spcPct val="100000"/>
              </a:lnSpc>
              <a:spcBef>
                <a:spcPts val="100"/>
              </a:spcBef>
            </a:pPr>
            <a:r>
              <a:rPr sz="2000" dirty="0">
                <a:latin typeface="Verdana"/>
                <a:cs typeface="Verdana"/>
              </a:rPr>
              <a:t>Tích</a:t>
            </a:r>
            <a:r>
              <a:rPr sz="2000" spc="-45" dirty="0">
                <a:latin typeface="Verdana"/>
                <a:cs typeface="Verdana"/>
              </a:rPr>
              <a:t> </a:t>
            </a:r>
            <a:r>
              <a:rPr sz="2000" dirty="0">
                <a:latin typeface="Verdana"/>
                <a:cs typeface="Verdana"/>
              </a:rPr>
              <a:t>hợp</a:t>
            </a:r>
            <a:r>
              <a:rPr sz="2000" spc="-45" dirty="0">
                <a:latin typeface="Verdana"/>
                <a:cs typeface="Verdana"/>
              </a:rPr>
              <a:t> </a:t>
            </a:r>
            <a:r>
              <a:rPr sz="2000" dirty="0">
                <a:latin typeface="Verdana"/>
                <a:cs typeface="Verdana"/>
              </a:rPr>
              <a:t>quy</a:t>
            </a:r>
            <a:r>
              <a:rPr sz="2000" spc="-45" dirty="0">
                <a:latin typeface="Verdana"/>
                <a:cs typeface="Verdana"/>
              </a:rPr>
              <a:t> </a:t>
            </a:r>
            <a:r>
              <a:rPr sz="2000" dirty="0">
                <a:latin typeface="Verdana"/>
                <a:cs typeface="Verdana"/>
              </a:rPr>
              <a:t>hoạch</a:t>
            </a:r>
            <a:r>
              <a:rPr sz="2000" spc="-45" dirty="0">
                <a:latin typeface="Verdana"/>
                <a:cs typeface="Verdana"/>
              </a:rPr>
              <a:t> </a:t>
            </a:r>
            <a:r>
              <a:rPr sz="2000" spc="-160" dirty="0">
                <a:latin typeface="Verdana"/>
                <a:cs typeface="Verdana"/>
              </a:rPr>
              <a:t>trung </a:t>
            </a:r>
            <a:r>
              <a:rPr sz="2000" spc="-225" dirty="0">
                <a:latin typeface="Verdana"/>
                <a:cs typeface="Verdana"/>
              </a:rPr>
              <a:t>tâm</a:t>
            </a:r>
            <a:r>
              <a:rPr sz="2000" spc="50" dirty="0">
                <a:latin typeface="Verdana"/>
                <a:cs typeface="Verdana"/>
              </a:rPr>
              <a:t> </a:t>
            </a:r>
            <a:r>
              <a:rPr sz="2000" spc="-100" dirty="0">
                <a:latin typeface="Verdana"/>
                <a:cs typeface="Verdana"/>
              </a:rPr>
              <a:t>logistics</a:t>
            </a:r>
            <a:r>
              <a:rPr sz="2000" spc="30" dirty="0">
                <a:latin typeface="Verdana"/>
                <a:cs typeface="Verdana"/>
              </a:rPr>
              <a:t> </a:t>
            </a:r>
            <a:r>
              <a:rPr sz="2000" spc="-229" dirty="0">
                <a:latin typeface="Verdana"/>
                <a:cs typeface="Verdana"/>
              </a:rPr>
              <a:t>vào</a:t>
            </a:r>
            <a:r>
              <a:rPr sz="2000" spc="55" dirty="0">
                <a:latin typeface="Verdana"/>
                <a:cs typeface="Verdana"/>
              </a:rPr>
              <a:t> </a:t>
            </a:r>
            <a:r>
              <a:rPr sz="2000" spc="-240" dirty="0">
                <a:latin typeface="Verdana"/>
                <a:cs typeface="Verdana"/>
              </a:rPr>
              <a:t>quy</a:t>
            </a:r>
            <a:r>
              <a:rPr sz="2000" spc="65" dirty="0">
                <a:latin typeface="Verdana"/>
                <a:cs typeface="Verdana"/>
              </a:rPr>
              <a:t> </a:t>
            </a:r>
            <a:r>
              <a:rPr sz="2000" spc="-105" dirty="0">
                <a:latin typeface="Verdana"/>
                <a:cs typeface="Verdana"/>
              </a:rPr>
              <a:t>hoạch </a:t>
            </a:r>
            <a:r>
              <a:rPr sz="2000" spc="-150" dirty="0">
                <a:latin typeface="Verdana"/>
                <a:cs typeface="Verdana"/>
              </a:rPr>
              <a:t>phát</a:t>
            </a:r>
            <a:r>
              <a:rPr sz="2000" spc="-295" dirty="0">
                <a:latin typeface="Verdana"/>
                <a:cs typeface="Verdana"/>
              </a:rPr>
              <a:t> </a:t>
            </a:r>
            <a:r>
              <a:rPr sz="2000" spc="-150" dirty="0">
                <a:latin typeface="Verdana"/>
                <a:cs typeface="Verdana"/>
              </a:rPr>
              <a:t>triển</a:t>
            </a:r>
            <a:r>
              <a:rPr sz="2000" spc="-275" dirty="0">
                <a:latin typeface="Verdana"/>
                <a:cs typeface="Verdana"/>
              </a:rPr>
              <a:t> </a:t>
            </a:r>
            <a:r>
              <a:rPr sz="2000" spc="-130" dirty="0">
                <a:latin typeface="Verdana"/>
                <a:cs typeface="Verdana"/>
              </a:rPr>
              <a:t>địa</a:t>
            </a:r>
            <a:r>
              <a:rPr sz="2000" spc="-285" dirty="0">
                <a:latin typeface="Verdana"/>
                <a:cs typeface="Verdana"/>
              </a:rPr>
              <a:t> </a:t>
            </a:r>
            <a:r>
              <a:rPr sz="2000" spc="-10" dirty="0">
                <a:latin typeface="Verdana"/>
                <a:cs typeface="Verdana"/>
              </a:rPr>
              <a:t>phương</a:t>
            </a:r>
            <a:endParaRPr sz="2000">
              <a:latin typeface="Verdana"/>
              <a:cs typeface="Verdana"/>
            </a:endParaRPr>
          </a:p>
        </p:txBody>
      </p:sp>
      <p:grpSp>
        <p:nvGrpSpPr>
          <p:cNvPr id="7" name="object 7"/>
          <p:cNvGrpSpPr/>
          <p:nvPr/>
        </p:nvGrpSpPr>
        <p:grpSpPr>
          <a:xfrm>
            <a:off x="2104644" y="1719072"/>
            <a:ext cx="7785100" cy="4925695"/>
            <a:chOff x="2104644" y="1719072"/>
            <a:chExt cx="7785100" cy="4925695"/>
          </a:xfrm>
        </p:grpSpPr>
        <p:sp>
          <p:nvSpPr>
            <p:cNvPr id="8" name="object 8"/>
            <p:cNvSpPr/>
            <p:nvPr/>
          </p:nvSpPr>
          <p:spPr>
            <a:xfrm>
              <a:off x="9168384" y="1719072"/>
              <a:ext cx="721360" cy="721360"/>
            </a:xfrm>
            <a:custGeom>
              <a:avLst/>
              <a:gdLst/>
              <a:ahLst/>
              <a:cxnLst/>
              <a:rect l="l" t="t" r="r" b="b"/>
              <a:pathLst>
                <a:path w="721359" h="721360">
                  <a:moveTo>
                    <a:pt x="360425" y="0"/>
                  </a:moveTo>
                  <a:lnTo>
                    <a:pt x="311528" y="3291"/>
                  </a:lnTo>
                  <a:lnTo>
                    <a:pt x="264627" y="12878"/>
                  </a:lnTo>
                  <a:lnTo>
                    <a:pt x="220152" y="28330"/>
                  </a:lnTo>
                  <a:lnTo>
                    <a:pt x="178533" y="49219"/>
                  </a:lnTo>
                  <a:lnTo>
                    <a:pt x="140201" y="75114"/>
                  </a:lnTo>
                  <a:lnTo>
                    <a:pt x="105584" y="105584"/>
                  </a:lnTo>
                  <a:lnTo>
                    <a:pt x="75114" y="140201"/>
                  </a:lnTo>
                  <a:lnTo>
                    <a:pt x="49219" y="178533"/>
                  </a:lnTo>
                  <a:lnTo>
                    <a:pt x="28330" y="220152"/>
                  </a:lnTo>
                  <a:lnTo>
                    <a:pt x="12878" y="264627"/>
                  </a:lnTo>
                  <a:lnTo>
                    <a:pt x="3291" y="311528"/>
                  </a:lnTo>
                  <a:lnTo>
                    <a:pt x="0" y="360425"/>
                  </a:lnTo>
                  <a:lnTo>
                    <a:pt x="3291" y="409323"/>
                  </a:lnTo>
                  <a:lnTo>
                    <a:pt x="12878" y="456224"/>
                  </a:lnTo>
                  <a:lnTo>
                    <a:pt x="28330" y="500699"/>
                  </a:lnTo>
                  <a:lnTo>
                    <a:pt x="49219" y="542318"/>
                  </a:lnTo>
                  <a:lnTo>
                    <a:pt x="75114" y="580650"/>
                  </a:lnTo>
                  <a:lnTo>
                    <a:pt x="105584" y="615267"/>
                  </a:lnTo>
                  <a:lnTo>
                    <a:pt x="140201" y="645737"/>
                  </a:lnTo>
                  <a:lnTo>
                    <a:pt x="178533" y="671632"/>
                  </a:lnTo>
                  <a:lnTo>
                    <a:pt x="220152" y="692521"/>
                  </a:lnTo>
                  <a:lnTo>
                    <a:pt x="264627" y="707973"/>
                  </a:lnTo>
                  <a:lnTo>
                    <a:pt x="311528" y="717560"/>
                  </a:lnTo>
                  <a:lnTo>
                    <a:pt x="360425" y="720851"/>
                  </a:lnTo>
                  <a:lnTo>
                    <a:pt x="409323" y="717560"/>
                  </a:lnTo>
                  <a:lnTo>
                    <a:pt x="456224" y="707973"/>
                  </a:lnTo>
                  <a:lnTo>
                    <a:pt x="500699" y="692521"/>
                  </a:lnTo>
                  <a:lnTo>
                    <a:pt x="542318" y="671632"/>
                  </a:lnTo>
                  <a:lnTo>
                    <a:pt x="580650" y="645737"/>
                  </a:lnTo>
                  <a:lnTo>
                    <a:pt x="615267" y="615267"/>
                  </a:lnTo>
                  <a:lnTo>
                    <a:pt x="645737" y="580650"/>
                  </a:lnTo>
                  <a:lnTo>
                    <a:pt x="671632" y="542318"/>
                  </a:lnTo>
                  <a:lnTo>
                    <a:pt x="692521" y="500699"/>
                  </a:lnTo>
                  <a:lnTo>
                    <a:pt x="707973" y="456224"/>
                  </a:lnTo>
                  <a:lnTo>
                    <a:pt x="717560" y="409323"/>
                  </a:lnTo>
                  <a:lnTo>
                    <a:pt x="720851" y="360425"/>
                  </a:lnTo>
                  <a:lnTo>
                    <a:pt x="717560" y="311528"/>
                  </a:lnTo>
                  <a:lnTo>
                    <a:pt x="707973" y="264627"/>
                  </a:lnTo>
                  <a:lnTo>
                    <a:pt x="692521" y="220152"/>
                  </a:lnTo>
                  <a:lnTo>
                    <a:pt x="671632" y="178533"/>
                  </a:lnTo>
                  <a:lnTo>
                    <a:pt x="645737" y="140201"/>
                  </a:lnTo>
                  <a:lnTo>
                    <a:pt x="615267" y="105584"/>
                  </a:lnTo>
                  <a:lnTo>
                    <a:pt x="580650" y="75114"/>
                  </a:lnTo>
                  <a:lnTo>
                    <a:pt x="542318" y="49219"/>
                  </a:lnTo>
                  <a:lnTo>
                    <a:pt x="500699" y="28330"/>
                  </a:lnTo>
                  <a:lnTo>
                    <a:pt x="456224" y="12878"/>
                  </a:lnTo>
                  <a:lnTo>
                    <a:pt x="409323" y="3291"/>
                  </a:lnTo>
                  <a:lnTo>
                    <a:pt x="360425" y="0"/>
                  </a:lnTo>
                  <a:close/>
                </a:path>
              </a:pathLst>
            </a:custGeom>
            <a:solidFill>
              <a:srgbClr val="8063A1"/>
            </a:solidFill>
          </p:spPr>
          <p:txBody>
            <a:bodyPr wrap="square" lIns="0" tIns="0" rIns="0" bIns="0" rtlCol="0"/>
            <a:lstStyle/>
            <a:p>
              <a:endParaRPr/>
            </a:p>
          </p:txBody>
        </p:sp>
        <p:sp>
          <p:nvSpPr>
            <p:cNvPr id="9" name="object 9"/>
            <p:cNvSpPr/>
            <p:nvPr/>
          </p:nvSpPr>
          <p:spPr>
            <a:xfrm>
              <a:off x="9360408" y="1912620"/>
              <a:ext cx="337185" cy="335280"/>
            </a:xfrm>
            <a:custGeom>
              <a:avLst/>
              <a:gdLst/>
              <a:ahLst/>
              <a:cxnLst/>
              <a:rect l="l" t="t" r="r" b="b"/>
              <a:pathLst>
                <a:path w="337184" h="335280">
                  <a:moveTo>
                    <a:pt x="336803" y="171322"/>
                  </a:moveTo>
                  <a:lnTo>
                    <a:pt x="172085" y="171322"/>
                  </a:lnTo>
                  <a:lnTo>
                    <a:pt x="172085" y="335279"/>
                  </a:lnTo>
                  <a:lnTo>
                    <a:pt x="280670" y="335279"/>
                  </a:lnTo>
                  <a:lnTo>
                    <a:pt x="302514" y="330888"/>
                  </a:lnTo>
                  <a:lnTo>
                    <a:pt x="320357" y="318912"/>
                  </a:lnTo>
                  <a:lnTo>
                    <a:pt x="332390" y="301150"/>
                  </a:lnTo>
                  <a:lnTo>
                    <a:pt x="334768" y="289432"/>
                  </a:lnTo>
                  <a:lnTo>
                    <a:pt x="209931" y="289432"/>
                  </a:lnTo>
                  <a:lnTo>
                    <a:pt x="209931" y="259841"/>
                  </a:lnTo>
                  <a:lnTo>
                    <a:pt x="336803" y="259841"/>
                  </a:lnTo>
                  <a:lnTo>
                    <a:pt x="336803" y="244982"/>
                  </a:lnTo>
                  <a:lnTo>
                    <a:pt x="209931" y="244982"/>
                  </a:lnTo>
                  <a:lnTo>
                    <a:pt x="209931" y="215391"/>
                  </a:lnTo>
                  <a:lnTo>
                    <a:pt x="336803" y="215391"/>
                  </a:lnTo>
                  <a:lnTo>
                    <a:pt x="336803" y="171322"/>
                  </a:lnTo>
                  <a:close/>
                </a:path>
                <a:path w="337184" h="335280">
                  <a:moveTo>
                    <a:pt x="336803" y="259841"/>
                  </a:moveTo>
                  <a:lnTo>
                    <a:pt x="303022" y="259841"/>
                  </a:lnTo>
                  <a:lnTo>
                    <a:pt x="303022" y="289432"/>
                  </a:lnTo>
                  <a:lnTo>
                    <a:pt x="334768" y="289432"/>
                  </a:lnTo>
                  <a:lnTo>
                    <a:pt x="336803" y="279400"/>
                  </a:lnTo>
                  <a:lnTo>
                    <a:pt x="336803" y="259841"/>
                  </a:lnTo>
                  <a:close/>
                </a:path>
                <a:path w="337184" h="335280">
                  <a:moveTo>
                    <a:pt x="336803" y="215391"/>
                  </a:moveTo>
                  <a:lnTo>
                    <a:pt x="303022" y="215391"/>
                  </a:lnTo>
                  <a:lnTo>
                    <a:pt x="303022" y="244982"/>
                  </a:lnTo>
                  <a:lnTo>
                    <a:pt x="336803" y="244982"/>
                  </a:lnTo>
                  <a:lnTo>
                    <a:pt x="336803" y="215391"/>
                  </a:lnTo>
                  <a:close/>
                </a:path>
                <a:path w="337184" h="335280">
                  <a:moveTo>
                    <a:pt x="164719" y="171322"/>
                  </a:moveTo>
                  <a:lnTo>
                    <a:pt x="0" y="171322"/>
                  </a:lnTo>
                  <a:lnTo>
                    <a:pt x="0" y="279400"/>
                  </a:lnTo>
                  <a:lnTo>
                    <a:pt x="4413" y="301150"/>
                  </a:lnTo>
                  <a:lnTo>
                    <a:pt x="16446" y="318912"/>
                  </a:lnTo>
                  <a:lnTo>
                    <a:pt x="34290" y="330888"/>
                  </a:lnTo>
                  <a:lnTo>
                    <a:pt x="56134" y="335279"/>
                  </a:lnTo>
                  <a:lnTo>
                    <a:pt x="164719" y="335279"/>
                  </a:lnTo>
                  <a:lnTo>
                    <a:pt x="164719" y="295655"/>
                  </a:lnTo>
                  <a:lnTo>
                    <a:pt x="60325" y="295655"/>
                  </a:lnTo>
                  <a:lnTo>
                    <a:pt x="39370" y="274700"/>
                  </a:lnTo>
                  <a:lnTo>
                    <a:pt x="61722" y="252475"/>
                  </a:lnTo>
                  <a:lnTo>
                    <a:pt x="39370" y="230124"/>
                  </a:lnTo>
                  <a:lnTo>
                    <a:pt x="60325" y="209168"/>
                  </a:lnTo>
                  <a:lnTo>
                    <a:pt x="164719" y="209168"/>
                  </a:lnTo>
                  <a:lnTo>
                    <a:pt x="164719" y="171322"/>
                  </a:lnTo>
                  <a:close/>
                </a:path>
                <a:path w="337184" h="335280">
                  <a:moveTo>
                    <a:pt x="82676" y="273430"/>
                  </a:moveTo>
                  <a:lnTo>
                    <a:pt x="60325" y="295655"/>
                  </a:lnTo>
                  <a:lnTo>
                    <a:pt x="105156" y="295655"/>
                  </a:lnTo>
                  <a:lnTo>
                    <a:pt x="82676" y="273430"/>
                  </a:lnTo>
                  <a:close/>
                </a:path>
                <a:path w="337184" h="335280">
                  <a:moveTo>
                    <a:pt x="164719" y="209168"/>
                  </a:moveTo>
                  <a:lnTo>
                    <a:pt x="105156" y="209168"/>
                  </a:lnTo>
                  <a:lnTo>
                    <a:pt x="126111" y="230124"/>
                  </a:lnTo>
                  <a:lnTo>
                    <a:pt x="103759" y="252475"/>
                  </a:lnTo>
                  <a:lnTo>
                    <a:pt x="126111" y="274700"/>
                  </a:lnTo>
                  <a:lnTo>
                    <a:pt x="105156" y="295655"/>
                  </a:lnTo>
                  <a:lnTo>
                    <a:pt x="164719" y="295655"/>
                  </a:lnTo>
                  <a:lnTo>
                    <a:pt x="164719" y="209168"/>
                  </a:lnTo>
                  <a:close/>
                </a:path>
                <a:path w="337184" h="335280">
                  <a:moveTo>
                    <a:pt x="105156" y="209168"/>
                  </a:moveTo>
                  <a:lnTo>
                    <a:pt x="60325" y="209168"/>
                  </a:lnTo>
                  <a:lnTo>
                    <a:pt x="82676" y="231520"/>
                  </a:lnTo>
                  <a:lnTo>
                    <a:pt x="105156" y="209168"/>
                  </a:lnTo>
                  <a:close/>
                </a:path>
                <a:path w="337184" h="335280">
                  <a:moveTo>
                    <a:pt x="164719" y="0"/>
                  </a:moveTo>
                  <a:lnTo>
                    <a:pt x="56134" y="0"/>
                  </a:lnTo>
                  <a:lnTo>
                    <a:pt x="34289" y="4391"/>
                  </a:lnTo>
                  <a:lnTo>
                    <a:pt x="16446" y="16367"/>
                  </a:lnTo>
                  <a:lnTo>
                    <a:pt x="4413" y="34129"/>
                  </a:lnTo>
                  <a:lnTo>
                    <a:pt x="77" y="55499"/>
                  </a:lnTo>
                  <a:lnTo>
                    <a:pt x="0" y="163956"/>
                  </a:lnTo>
                  <a:lnTo>
                    <a:pt x="164719" y="163956"/>
                  </a:lnTo>
                  <a:lnTo>
                    <a:pt x="164719" y="126872"/>
                  </a:lnTo>
                  <a:lnTo>
                    <a:pt x="67818" y="126872"/>
                  </a:lnTo>
                  <a:lnTo>
                    <a:pt x="67818" y="95376"/>
                  </a:lnTo>
                  <a:lnTo>
                    <a:pt x="36195" y="95376"/>
                  </a:lnTo>
                  <a:lnTo>
                    <a:pt x="36195" y="65785"/>
                  </a:lnTo>
                  <a:lnTo>
                    <a:pt x="67818" y="65785"/>
                  </a:lnTo>
                  <a:lnTo>
                    <a:pt x="67818" y="34289"/>
                  </a:lnTo>
                  <a:lnTo>
                    <a:pt x="164719" y="34289"/>
                  </a:lnTo>
                  <a:lnTo>
                    <a:pt x="164719" y="0"/>
                  </a:lnTo>
                  <a:close/>
                </a:path>
                <a:path w="337184" h="335280">
                  <a:moveTo>
                    <a:pt x="280670" y="0"/>
                  </a:moveTo>
                  <a:lnTo>
                    <a:pt x="172085" y="0"/>
                  </a:lnTo>
                  <a:lnTo>
                    <a:pt x="172085" y="163956"/>
                  </a:lnTo>
                  <a:lnTo>
                    <a:pt x="336803" y="163956"/>
                  </a:lnTo>
                  <a:lnTo>
                    <a:pt x="336803" y="128777"/>
                  </a:lnTo>
                  <a:lnTo>
                    <a:pt x="248285" y="128777"/>
                  </a:lnTo>
                  <a:lnTo>
                    <a:pt x="241553" y="122174"/>
                  </a:lnTo>
                  <a:lnTo>
                    <a:pt x="241553" y="105790"/>
                  </a:lnTo>
                  <a:lnTo>
                    <a:pt x="248285" y="99059"/>
                  </a:lnTo>
                  <a:lnTo>
                    <a:pt x="336803" y="99059"/>
                  </a:lnTo>
                  <a:lnTo>
                    <a:pt x="336803" y="95376"/>
                  </a:lnTo>
                  <a:lnTo>
                    <a:pt x="209931" y="95376"/>
                  </a:lnTo>
                  <a:lnTo>
                    <a:pt x="209931" y="65785"/>
                  </a:lnTo>
                  <a:lnTo>
                    <a:pt x="336803" y="65785"/>
                  </a:lnTo>
                  <a:lnTo>
                    <a:pt x="336803" y="62102"/>
                  </a:lnTo>
                  <a:lnTo>
                    <a:pt x="248285" y="62102"/>
                  </a:lnTo>
                  <a:lnTo>
                    <a:pt x="241553" y="55499"/>
                  </a:lnTo>
                  <a:lnTo>
                    <a:pt x="241553" y="39115"/>
                  </a:lnTo>
                  <a:lnTo>
                    <a:pt x="248285" y="32512"/>
                  </a:lnTo>
                  <a:lnTo>
                    <a:pt x="331295" y="32512"/>
                  </a:lnTo>
                  <a:lnTo>
                    <a:pt x="320357" y="16367"/>
                  </a:lnTo>
                  <a:lnTo>
                    <a:pt x="302514" y="4391"/>
                  </a:lnTo>
                  <a:lnTo>
                    <a:pt x="280670" y="0"/>
                  </a:lnTo>
                  <a:close/>
                </a:path>
                <a:path w="337184" h="335280">
                  <a:moveTo>
                    <a:pt x="336803" y="99059"/>
                  </a:moveTo>
                  <a:lnTo>
                    <a:pt x="264668" y="99059"/>
                  </a:lnTo>
                  <a:lnTo>
                    <a:pt x="271399" y="105790"/>
                  </a:lnTo>
                  <a:lnTo>
                    <a:pt x="271399" y="122174"/>
                  </a:lnTo>
                  <a:lnTo>
                    <a:pt x="264668" y="128777"/>
                  </a:lnTo>
                  <a:lnTo>
                    <a:pt x="336803" y="128777"/>
                  </a:lnTo>
                  <a:lnTo>
                    <a:pt x="336803" y="99059"/>
                  </a:lnTo>
                  <a:close/>
                </a:path>
                <a:path w="337184" h="335280">
                  <a:moveTo>
                    <a:pt x="164719" y="34289"/>
                  </a:moveTo>
                  <a:lnTo>
                    <a:pt x="97663" y="34289"/>
                  </a:lnTo>
                  <a:lnTo>
                    <a:pt x="97663" y="65785"/>
                  </a:lnTo>
                  <a:lnTo>
                    <a:pt x="129286" y="65785"/>
                  </a:lnTo>
                  <a:lnTo>
                    <a:pt x="129286" y="95376"/>
                  </a:lnTo>
                  <a:lnTo>
                    <a:pt x="97663" y="95376"/>
                  </a:lnTo>
                  <a:lnTo>
                    <a:pt x="97663" y="126872"/>
                  </a:lnTo>
                  <a:lnTo>
                    <a:pt x="164719" y="126872"/>
                  </a:lnTo>
                  <a:lnTo>
                    <a:pt x="164719" y="34289"/>
                  </a:lnTo>
                  <a:close/>
                </a:path>
                <a:path w="337184" h="335280">
                  <a:moveTo>
                    <a:pt x="336803" y="65785"/>
                  </a:moveTo>
                  <a:lnTo>
                    <a:pt x="303022" y="65785"/>
                  </a:lnTo>
                  <a:lnTo>
                    <a:pt x="303022" y="95376"/>
                  </a:lnTo>
                  <a:lnTo>
                    <a:pt x="336803" y="95376"/>
                  </a:lnTo>
                  <a:lnTo>
                    <a:pt x="336803" y="65785"/>
                  </a:lnTo>
                  <a:close/>
                </a:path>
                <a:path w="337184" h="335280">
                  <a:moveTo>
                    <a:pt x="331295" y="32512"/>
                  </a:moveTo>
                  <a:lnTo>
                    <a:pt x="264668" y="32512"/>
                  </a:lnTo>
                  <a:lnTo>
                    <a:pt x="271399" y="39115"/>
                  </a:lnTo>
                  <a:lnTo>
                    <a:pt x="271399" y="55499"/>
                  </a:lnTo>
                  <a:lnTo>
                    <a:pt x="264668" y="62102"/>
                  </a:lnTo>
                  <a:lnTo>
                    <a:pt x="336803" y="62102"/>
                  </a:lnTo>
                  <a:lnTo>
                    <a:pt x="336726" y="55499"/>
                  </a:lnTo>
                  <a:lnTo>
                    <a:pt x="332390" y="34129"/>
                  </a:lnTo>
                  <a:lnTo>
                    <a:pt x="331295" y="32512"/>
                  </a:lnTo>
                  <a:close/>
                </a:path>
              </a:pathLst>
            </a:custGeom>
            <a:solidFill>
              <a:srgbClr val="FFFFFF"/>
            </a:solidFill>
          </p:spPr>
          <p:txBody>
            <a:bodyPr wrap="square" lIns="0" tIns="0" rIns="0" bIns="0" rtlCol="0"/>
            <a:lstStyle/>
            <a:p>
              <a:endParaRPr/>
            </a:p>
          </p:txBody>
        </p:sp>
        <p:sp>
          <p:nvSpPr>
            <p:cNvPr id="10" name="object 10"/>
            <p:cNvSpPr/>
            <p:nvPr/>
          </p:nvSpPr>
          <p:spPr>
            <a:xfrm>
              <a:off x="3366516" y="2535936"/>
              <a:ext cx="719455" cy="721360"/>
            </a:xfrm>
            <a:custGeom>
              <a:avLst/>
              <a:gdLst/>
              <a:ahLst/>
              <a:cxnLst/>
              <a:rect l="l" t="t" r="r" b="b"/>
              <a:pathLst>
                <a:path w="719454" h="721360">
                  <a:moveTo>
                    <a:pt x="359663" y="0"/>
                  </a:moveTo>
                  <a:lnTo>
                    <a:pt x="310861" y="3291"/>
                  </a:lnTo>
                  <a:lnTo>
                    <a:pt x="264054" y="12878"/>
                  </a:lnTo>
                  <a:lnTo>
                    <a:pt x="219670" y="28330"/>
                  </a:lnTo>
                  <a:lnTo>
                    <a:pt x="178138" y="49219"/>
                  </a:lnTo>
                  <a:lnTo>
                    <a:pt x="139887" y="75114"/>
                  </a:lnTo>
                  <a:lnTo>
                    <a:pt x="105346" y="105584"/>
                  </a:lnTo>
                  <a:lnTo>
                    <a:pt x="74943" y="140201"/>
                  </a:lnTo>
                  <a:lnTo>
                    <a:pt x="49106" y="178533"/>
                  </a:lnTo>
                  <a:lnTo>
                    <a:pt x="28265" y="220152"/>
                  </a:lnTo>
                  <a:lnTo>
                    <a:pt x="12848" y="264627"/>
                  </a:lnTo>
                  <a:lnTo>
                    <a:pt x="3283" y="311528"/>
                  </a:lnTo>
                  <a:lnTo>
                    <a:pt x="0" y="360425"/>
                  </a:lnTo>
                  <a:lnTo>
                    <a:pt x="3283" y="409323"/>
                  </a:lnTo>
                  <a:lnTo>
                    <a:pt x="12848" y="456224"/>
                  </a:lnTo>
                  <a:lnTo>
                    <a:pt x="28265" y="500699"/>
                  </a:lnTo>
                  <a:lnTo>
                    <a:pt x="49106" y="542318"/>
                  </a:lnTo>
                  <a:lnTo>
                    <a:pt x="74943" y="580650"/>
                  </a:lnTo>
                  <a:lnTo>
                    <a:pt x="105346" y="615267"/>
                  </a:lnTo>
                  <a:lnTo>
                    <a:pt x="139887" y="645737"/>
                  </a:lnTo>
                  <a:lnTo>
                    <a:pt x="178138" y="671632"/>
                  </a:lnTo>
                  <a:lnTo>
                    <a:pt x="219670" y="692521"/>
                  </a:lnTo>
                  <a:lnTo>
                    <a:pt x="264054" y="707973"/>
                  </a:lnTo>
                  <a:lnTo>
                    <a:pt x="310861" y="717560"/>
                  </a:lnTo>
                  <a:lnTo>
                    <a:pt x="359663" y="720851"/>
                  </a:lnTo>
                  <a:lnTo>
                    <a:pt x="408466" y="717560"/>
                  </a:lnTo>
                  <a:lnTo>
                    <a:pt x="455273" y="707973"/>
                  </a:lnTo>
                  <a:lnTo>
                    <a:pt x="499657" y="692521"/>
                  </a:lnTo>
                  <a:lnTo>
                    <a:pt x="541189" y="671632"/>
                  </a:lnTo>
                  <a:lnTo>
                    <a:pt x="579440" y="645737"/>
                  </a:lnTo>
                  <a:lnTo>
                    <a:pt x="613981" y="615267"/>
                  </a:lnTo>
                  <a:lnTo>
                    <a:pt x="644384" y="580650"/>
                  </a:lnTo>
                  <a:lnTo>
                    <a:pt x="670221" y="542318"/>
                  </a:lnTo>
                  <a:lnTo>
                    <a:pt x="691062" y="500699"/>
                  </a:lnTo>
                  <a:lnTo>
                    <a:pt x="706479" y="456224"/>
                  </a:lnTo>
                  <a:lnTo>
                    <a:pt x="716044" y="409323"/>
                  </a:lnTo>
                  <a:lnTo>
                    <a:pt x="719328" y="360425"/>
                  </a:lnTo>
                  <a:lnTo>
                    <a:pt x="716044" y="311528"/>
                  </a:lnTo>
                  <a:lnTo>
                    <a:pt x="706479" y="264627"/>
                  </a:lnTo>
                  <a:lnTo>
                    <a:pt x="691062" y="220152"/>
                  </a:lnTo>
                  <a:lnTo>
                    <a:pt x="670221" y="178533"/>
                  </a:lnTo>
                  <a:lnTo>
                    <a:pt x="644384" y="140201"/>
                  </a:lnTo>
                  <a:lnTo>
                    <a:pt x="613981" y="105584"/>
                  </a:lnTo>
                  <a:lnTo>
                    <a:pt x="579440" y="75114"/>
                  </a:lnTo>
                  <a:lnTo>
                    <a:pt x="541189" y="49219"/>
                  </a:lnTo>
                  <a:lnTo>
                    <a:pt x="499657" y="28330"/>
                  </a:lnTo>
                  <a:lnTo>
                    <a:pt x="455273" y="12878"/>
                  </a:lnTo>
                  <a:lnTo>
                    <a:pt x="408466" y="3291"/>
                  </a:lnTo>
                  <a:lnTo>
                    <a:pt x="359663" y="0"/>
                  </a:lnTo>
                  <a:close/>
                </a:path>
              </a:pathLst>
            </a:custGeom>
            <a:solidFill>
              <a:srgbClr val="00AF50"/>
            </a:solidFill>
          </p:spPr>
          <p:txBody>
            <a:bodyPr wrap="square" lIns="0" tIns="0" rIns="0" bIns="0" rtlCol="0"/>
            <a:lstStyle/>
            <a:p>
              <a:endParaRPr/>
            </a:p>
          </p:txBody>
        </p:sp>
        <p:sp>
          <p:nvSpPr>
            <p:cNvPr id="11" name="object 11"/>
            <p:cNvSpPr/>
            <p:nvPr/>
          </p:nvSpPr>
          <p:spPr>
            <a:xfrm>
              <a:off x="3558660" y="2746247"/>
              <a:ext cx="346075" cy="352425"/>
            </a:xfrm>
            <a:custGeom>
              <a:avLst/>
              <a:gdLst/>
              <a:ahLst/>
              <a:cxnLst/>
              <a:rect l="l" t="t" r="r" b="b"/>
              <a:pathLst>
                <a:path w="346075" h="352425">
                  <a:moveTo>
                    <a:pt x="324491" y="138049"/>
                  </a:moveTo>
                  <a:lnTo>
                    <a:pt x="21215" y="138049"/>
                  </a:lnTo>
                  <a:lnTo>
                    <a:pt x="12899" y="139813"/>
                  </a:lnTo>
                  <a:lnTo>
                    <a:pt x="6118" y="144637"/>
                  </a:lnTo>
                  <a:lnTo>
                    <a:pt x="1552" y="151818"/>
                  </a:lnTo>
                  <a:lnTo>
                    <a:pt x="0" y="160019"/>
                  </a:lnTo>
                  <a:lnTo>
                    <a:pt x="0" y="251332"/>
                  </a:lnTo>
                  <a:lnTo>
                    <a:pt x="1552" y="259534"/>
                  </a:lnTo>
                  <a:lnTo>
                    <a:pt x="6118" y="266715"/>
                  </a:lnTo>
                  <a:lnTo>
                    <a:pt x="12899" y="271539"/>
                  </a:lnTo>
                  <a:lnTo>
                    <a:pt x="21215" y="273303"/>
                  </a:lnTo>
                  <a:lnTo>
                    <a:pt x="83191" y="273303"/>
                  </a:lnTo>
                  <a:lnTo>
                    <a:pt x="83191" y="352043"/>
                  </a:lnTo>
                  <a:lnTo>
                    <a:pt x="262515" y="352043"/>
                  </a:lnTo>
                  <a:lnTo>
                    <a:pt x="262515" y="342011"/>
                  </a:lnTo>
                  <a:lnTo>
                    <a:pt x="97796" y="342011"/>
                  </a:lnTo>
                  <a:lnTo>
                    <a:pt x="97796" y="251332"/>
                  </a:lnTo>
                  <a:lnTo>
                    <a:pt x="50806" y="251332"/>
                  </a:lnTo>
                  <a:lnTo>
                    <a:pt x="50806" y="198754"/>
                  </a:lnTo>
                  <a:lnTo>
                    <a:pt x="345827" y="198754"/>
                  </a:lnTo>
                  <a:lnTo>
                    <a:pt x="345827" y="176022"/>
                  </a:lnTo>
                  <a:lnTo>
                    <a:pt x="266960" y="176022"/>
                  </a:lnTo>
                  <a:lnTo>
                    <a:pt x="262515" y="171450"/>
                  </a:lnTo>
                  <a:lnTo>
                    <a:pt x="262515" y="160019"/>
                  </a:lnTo>
                  <a:lnTo>
                    <a:pt x="266960" y="155321"/>
                  </a:lnTo>
                  <a:lnTo>
                    <a:pt x="344818" y="155321"/>
                  </a:lnTo>
                  <a:lnTo>
                    <a:pt x="344154" y="151818"/>
                  </a:lnTo>
                  <a:lnTo>
                    <a:pt x="339588" y="144637"/>
                  </a:lnTo>
                  <a:lnTo>
                    <a:pt x="332808" y="139813"/>
                  </a:lnTo>
                  <a:lnTo>
                    <a:pt x="324491" y="138049"/>
                  </a:lnTo>
                  <a:close/>
                </a:path>
                <a:path w="346075" h="352425">
                  <a:moveTo>
                    <a:pt x="286645" y="225043"/>
                  </a:moveTo>
                  <a:lnTo>
                    <a:pt x="247910" y="225043"/>
                  </a:lnTo>
                  <a:lnTo>
                    <a:pt x="247910" y="342011"/>
                  </a:lnTo>
                  <a:lnTo>
                    <a:pt x="262515" y="342011"/>
                  </a:lnTo>
                  <a:lnTo>
                    <a:pt x="262515" y="273303"/>
                  </a:lnTo>
                  <a:lnTo>
                    <a:pt x="324491" y="273303"/>
                  </a:lnTo>
                  <a:lnTo>
                    <a:pt x="332808" y="271539"/>
                  </a:lnTo>
                  <a:lnTo>
                    <a:pt x="339588" y="266715"/>
                  </a:lnTo>
                  <a:lnTo>
                    <a:pt x="344154" y="259534"/>
                  </a:lnTo>
                  <a:lnTo>
                    <a:pt x="345707" y="251332"/>
                  </a:lnTo>
                  <a:lnTo>
                    <a:pt x="262515" y="251332"/>
                  </a:lnTo>
                  <a:lnTo>
                    <a:pt x="262515" y="242569"/>
                  </a:lnTo>
                  <a:lnTo>
                    <a:pt x="286645" y="242569"/>
                  </a:lnTo>
                  <a:lnTo>
                    <a:pt x="286645" y="225043"/>
                  </a:lnTo>
                  <a:close/>
                </a:path>
                <a:path w="346075" h="352425">
                  <a:moveTo>
                    <a:pt x="230638" y="310134"/>
                  </a:moveTo>
                  <a:lnTo>
                    <a:pt x="113417" y="310134"/>
                  </a:lnTo>
                  <a:lnTo>
                    <a:pt x="113417" y="322579"/>
                  </a:lnTo>
                  <a:lnTo>
                    <a:pt x="230638" y="322579"/>
                  </a:lnTo>
                  <a:lnTo>
                    <a:pt x="230638" y="310134"/>
                  </a:lnTo>
                  <a:close/>
                </a:path>
                <a:path w="346075" h="352425">
                  <a:moveTo>
                    <a:pt x="230638" y="277240"/>
                  </a:moveTo>
                  <a:lnTo>
                    <a:pt x="113417" y="277240"/>
                  </a:lnTo>
                  <a:lnTo>
                    <a:pt x="113417" y="289687"/>
                  </a:lnTo>
                  <a:lnTo>
                    <a:pt x="230638" y="289687"/>
                  </a:lnTo>
                  <a:lnTo>
                    <a:pt x="230638" y="277240"/>
                  </a:lnTo>
                  <a:close/>
                </a:path>
                <a:path w="346075" h="352425">
                  <a:moveTo>
                    <a:pt x="230638" y="244348"/>
                  </a:moveTo>
                  <a:lnTo>
                    <a:pt x="113417" y="244348"/>
                  </a:lnTo>
                  <a:lnTo>
                    <a:pt x="113417" y="256793"/>
                  </a:lnTo>
                  <a:lnTo>
                    <a:pt x="230638" y="256793"/>
                  </a:lnTo>
                  <a:lnTo>
                    <a:pt x="230638" y="244348"/>
                  </a:lnTo>
                  <a:close/>
                </a:path>
                <a:path w="346075" h="352425">
                  <a:moveTo>
                    <a:pt x="286645" y="207517"/>
                  </a:moveTo>
                  <a:lnTo>
                    <a:pt x="59061" y="207517"/>
                  </a:lnTo>
                  <a:lnTo>
                    <a:pt x="59061" y="242569"/>
                  </a:lnTo>
                  <a:lnTo>
                    <a:pt x="83191" y="242569"/>
                  </a:lnTo>
                  <a:lnTo>
                    <a:pt x="83191" y="251332"/>
                  </a:lnTo>
                  <a:lnTo>
                    <a:pt x="97796" y="251332"/>
                  </a:lnTo>
                  <a:lnTo>
                    <a:pt x="97796" y="225043"/>
                  </a:lnTo>
                  <a:lnTo>
                    <a:pt x="286645" y="225043"/>
                  </a:lnTo>
                  <a:lnTo>
                    <a:pt x="286645" y="207517"/>
                  </a:lnTo>
                  <a:close/>
                </a:path>
                <a:path w="346075" h="352425">
                  <a:moveTo>
                    <a:pt x="345827" y="198754"/>
                  </a:moveTo>
                  <a:lnTo>
                    <a:pt x="294900" y="198754"/>
                  </a:lnTo>
                  <a:lnTo>
                    <a:pt x="294900" y="251332"/>
                  </a:lnTo>
                  <a:lnTo>
                    <a:pt x="345707" y="251332"/>
                  </a:lnTo>
                  <a:lnTo>
                    <a:pt x="345827" y="198754"/>
                  </a:lnTo>
                  <a:close/>
                </a:path>
                <a:path w="346075" h="352425">
                  <a:moveTo>
                    <a:pt x="300488" y="155321"/>
                  </a:moveTo>
                  <a:lnTo>
                    <a:pt x="277755" y="155321"/>
                  </a:lnTo>
                  <a:lnTo>
                    <a:pt x="282073" y="160019"/>
                  </a:lnTo>
                  <a:lnTo>
                    <a:pt x="282073" y="171450"/>
                  </a:lnTo>
                  <a:lnTo>
                    <a:pt x="277755" y="176022"/>
                  </a:lnTo>
                  <a:lnTo>
                    <a:pt x="300488" y="176022"/>
                  </a:lnTo>
                  <a:lnTo>
                    <a:pt x="296170" y="171450"/>
                  </a:lnTo>
                  <a:lnTo>
                    <a:pt x="296170" y="160019"/>
                  </a:lnTo>
                  <a:lnTo>
                    <a:pt x="300488" y="155321"/>
                  </a:lnTo>
                  <a:close/>
                </a:path>
                <a:path w="346075" h="352425">
                  <a:moveTo>
                    <a:pt x="344818" y="155321"/>
                  </a:moveTo>
                  <a:lnTo>
                    <a:pt x="311283" y="155321"/>
                  </a:lnTo>
                  <a:lnTo>
                    <a:pt x="315728" y="160019"/>
                  </a:lnTo>
                  <a:lnTo>
                    <a:pt x="315728" y="171450"/>
                  </a:lnTo>
                  <a:lnTo>
                    <a:pt x="311283" y="176022"/>
                  </a:lnTo>
                  <a:lnTo>
                    <a:pt x="345827" y="176022"/>
                  </a:lnTo>
                  <a:lnTo>
                    <a:pt x="345707" y="160019"/>
                  </a:lnTo>
                  <a:lnTo>
                    <a:pt x="344818" y="155321"/>
                  </a:lnTo>
                  <a:close/>
                </a:path>
                <a:path w="346075" h="352425">
                  <a:moveTo>
                    <a:pt x="262515" y="0"/>
                  </a:moveTo>
                  <a:lnTo>
                    <a:pt x="83191" y="0"/>
                  </a:lnTo>
                  <a:lnTo>
                    <a:pt x="83191" y="21971"/>
                  </a:lnTo>
                  <a:lnTo>
                    <a:pt x="58172" y="21971"/>
                  </a:lnTo>
                  <a:lnTo>
                    <a:pt x="50806" y="29717"/>
                  </a:lnTo>
                  <a:lnTo>
                    <a:pt x="50806" y="127126"/>
                  </a:lnTo>
                  <a:lnTo>
                    <a:pt x="97796" y="127126"/>
                  </a:lnTo>
                  <a:lnTo>
                    <a:pt x="97796" y="11049"/>
                  </a:lnTo>
                  <a:lnTo>
                    <a:pt x="262515" y="11049"/>
                  </a:lnTo>
                  <a:lnTo>
                    <a:pt x="262515" y="0"/>
                  </a:lnTo>
                  <a:close/>
                </a:path>
                <a:path w="346075" h="352425">
                  <a:moveTo>
                    <a:pt x="262515" y="11049"/>
                  </a:moveTo>
                  <a:lnTo>
                    <a:pt x="247910" y="11049"/>
                  </a:lnTo>
                  <a:lnTo>
                    <a:pt x="247910" y="127126"/>
                  </a:lnTo>
                  <a:lnTo>
                    <a:pt x="294900" y="127126"/>
                  </a:lnTo>
                  <a:lnTo>
                    <a:pt x="294900" y="29717"/>
                  </a:lnTo>
                  <a:lnTo>
                    <a:pt x="287534" y="21971"/>
                  </a:lnTo>
                  <a:lnTo>
                    <a:pt x="262515" y="21971"/>
                  </a:lnTo>
                  <a:lnTo>
                    <a:pt x="262515" y="11049"/>
                  </a:lnTo>
                  <a:close/>
                </a:path>
              </a:pathLst>
            </a:custGeom>
            <a:solidFill>
              <a:srgbClr val="FFFFFF"/>
            </a:solidFill>
          </p:spPr>
          <p:txBody>
            <a:bodyPr wrap="square" lIns="0" tIns="0" rIns="0" bIns="0" rtlCol="0"/>
            <a:lstStyle/>
            <a:p>
              <a:endParaRPr/>
            </a:p>
          </p:txBody>
        </p:sp>
        <p:sp>
          <p:nvSpPr>
            <p:cNvPr id="12" name="object 12"/>
            <p:cNvSpPr/>
            <p:nvPr/>
          </p:nvSpPr>
          <p:spPr>
            <a:xfrm>
              <a:off x="2104644" y="5923787"/>
              <a:ext cx="721360" cy="721360"/>
            </a:xfrm>
            <a:custGeom>
              <a:avLst/>
              <a:gdLst/>
              <a:ahLst/>
              <a:cxnLst/>
              <a:rect l="l" t="t" r="r" b="b"/>
              <a:pathLst>
                <a:path w="721360" h="721359">
                  <a:moveTo>
                    <a:pt x="360425" y="0"/>
                  </a:moveTo>
                  <a:lnTo>
                    <a:pt x="311528" y="3290"/>
                  </a:lnTo>
                  <a:lnTo>
                    <a:pt x="264627" y="12874"/>
                  </a:lnTo>
                  <a:lnTo>
                    <a:pt x="220152" y="28323"/>
                  </a:lnTo>
                  <a:lnTo>
                    <a:pt x="178533" y="49208"/>
                  </a:lnTo>
                  <a:lnTo>
                    <a:pt x="140201" y="75098"/>
                  </a:lnTo>
                  <a:lnTo>
                    <a:pt x="105584" y="105565"/>
                  </a:lnTo>
                  <a:lnTo>
                    <a:pt x="75114" y="140179"/>
                  </a:lnTo>
                  <a:lnTo>
                    <a:pt x="49219" y="178511"/>
                  </a:lnTo>
                  <a:lnTo>
                    <a:pt x="28330" y="220131"/>
                  </a:lnTo>
                  <a:lnTo>
                    <a:pt x="12878" y="264609"/>
                  </a:lnTo>
                  <a:lnTo>
                    <a:pt x="3291" y="311517"/>
                  </a:lnTo>
                  <a:lnTo>
                    <a:pt x="0" y="360426"/>
                  </a:lnTo>
                  <a:lnTo>
                    <a:pt x="3291" y="409334"/>
                  </a:lnTo>
                  <a:lnTo>
                    <a:pt x="12878" y="456242"/>
                  </a:lnTo>
                  <a:lnTo>
                    <a:pt x="28330" y="500720"/>
                  </a:lnTo>
                  <a:lnTo>
                    <a:pt x="49219" y="542340"/>
                  </a:lnTo>
                  <a:lnTo>
                    <a:pt x="75114" y="580672"/>
                  </a:lnTo>
                  <a:lnTo>
                    <a:pt x="105584" y="615286"/>
                  </a:lnTo>
                  <a:lnTo>
                    <a:pt x="140201" y="645753"/>
                  </a:lnTo>
                  <a:lnTo>
                    <a:pt x="178533" y="671643"/>
                  </a:lnTo>
                  <a:lnTo>
                    <a:pt x="220152" y="692528"/>
                  </a:lnTo>
                  <a:lnTo>
                    <a:pt x="264627" y="707977"/>
                  </a:lnTo>
                  <a:lnTo>
                    <a:pt x="311528" y="717561"/>
                  </a:lnTo>
                  <a:lnTo>
                    <a:pt x="360425" y="720852"/>
                  </a:lnTo>
                  <a:lnTo>
                    <a:pt x="409323" y="717561"/>
                  </a:lnTo>
                  <a:lnTo>
                    <a:pt x="456224" y="707977"/>
                  </a:lnTo>
                  <a:lnTo>
                    <a:pt x="500699" y="692528"/>
                  </a:lnTo>
                  <a:lnTo>
                    <a:pt x="542318" y="671643"/>
                  </a:lnTo>
                  <a:lnTo>
                    <a:pt x="580650" y="645753"/>
                  </a:lnTo>
                  <a:lnTo>
                    <a:pt x="615267" y="615286"/>
                  </a:lnTo>
                  <a:lnTo>
                    <a:pt x="645737" y="580672"/>
                  </a:lnTo>
                  <a:lnTo>
                    <a:pt x="671632" y="542340"/>
                  </a:lnTo>
                  <a:lnTo>
                    <a:pt x="692521" y="500720"/>
                  </a:lnTo>
                  <a:lnTo>
                    <a:pt x="707973" y="456242"/>
                  </a:lnTo>
                  <a:lnTo>
                    <a:pt x="717560" y="409334"/>
                  </a:lnTo>
                  <a:lnTo>
                    <a:pt x="720851" y="360426"/>
                  </a:lnTo>
                  <a:lnTo>
                    <a:pt x="717560" y="311517"/>
                  </a:lnTo>
                  <a:lnTo>
                    <a:pt x="707973" y="264609"/>
                  </a:lnTo>
                  <a:lnTo>
                    <a:pt x="692521" y="220131"/>
                  </a:lnTo>
                  <a:lnTo>
                    <a:pt x="671632" y="178511"/>
                  </a:lnTo>
                  <a:lnTo>
                    <a:pt x="645737" y="140179"/>
                  </a:lnTo>
                  <a:lnTo>
                    <a:pt x="615267" y="105565"/>
                  </a:lnTo>
                  <a:lnTo>
                    <a:pt x="580650" y="75098"/>
                  </a:lnTo>
                  <a:lnTo>
                    <a:pt x="542318" y="49208"/>
                  </a:lnTo>
                  <a:lnTo>
                    <a:pt x="500699" y="28323"/>
                  </a:lnTo>
                  <a:lnTo>
                    <a:pt x="456224" y="12874"/>
                  </a:lnTo>
                  <a:lnTo>
                    <a:pt x="409323" y="3290"/>
                  </a:lnTo>
                  <a:lnTo>
                    <a:pt x="360425" y="0"/>
                  </a:lnTo>
                  <a:close/>
                </a:path>
              </a:pathLst>
            </a:custGeom>
            <a:solidFill>
              <a:srgbClr val="006FC0"/>
            </a:solidFill>
          </p:spPr>
          <p:txBody>
            <a:bodyPr wrap="square" lIns="0" tIns="0" rIns="0" bIns="0" rtlCol="0"/>
            <a:lstStyle/>
            <a:p>
              <a:endParaRPr/>
            </a:p>
          </p:txBody>
        </p:sp>
        <p:sp>
          <p:nvSpPr>
            <p:cNvPr id="13" name="object 13"/>
            <p:cNvSpPr/>
            <p:nvPr/>
          </p:nvSpPr>
          <p:spPr>
            <a:xfrm>
              <a:off x="2292096" y="6105143"/>
              <a:ext cx="360045" cy="338455"/>
            </a:xfrm>
            <a:custGeom>
              <a:avLst/>
              <a:gdLst/>
              <a:ahLst/>
              <a:cxnLst/>
              <a:rect l="l" t="t" r="r" b="b"/>
              <a:pathLst>
                <a:path w="360044" h="338454">
                  <a:moveTo>
                    <a:pt x="267081" y="0"/>
                  </a:moveTo>
                  <a:lnTo>
                    <a:pt x="244236" y="3143"/>
                  </a:lnTo>
                  <a:lnTo>
                    <a:pt x="223488" y="11949"/>
                  </a:lnTo>
                  <a:lnTo>
                    <a:pt x="203930" y="25990"/>
                  </a:lnTo>
                  <a:lnTo>
                    <a:pt x="184658" y="44843"/>
                  </a:lnTo>
                  <a:lnTo>
                    <a:pt x="184658" y="308470"/>
                  </a:lnTo>
                  <a:lnTo>
                    <a:pt x="217757" y="285615"/>
                  </a:lnTo>
                  <a:lnTo>
                    <a:pt x="251618" y="272049"/>
                  </a:lnTo>
                  <a:lnTo>
                    <a:pt x="285242" y="268518"/>
                  </a:lnTo>
                  <a:lnTo>
                    <a:pt x="317627" y="275767"/>
                  </a:lnTo>
                  <a:lnTo>
                    <a:pt x="316992" y="58788"/>
                  </a:lnTo>
                  <a:lnTo>
                    <a:pt x="333121" y="58788"/>
                  </a:lnTo>
                  <a:lnTo>
                    <a:pt x="332105" y="302272"/>
                  </a:lnTo>
                  <a:lnTo>
                    <a:pt x="291599" y="290914"/>
                  </a:lnTo>
                  <a:lnTo>
                    <a:pt x="257333" y="290101"/>
                  </a:lnTo>
                  <a:lnTo>
                    <a:pt x="223591" y="297234"/>
                  </a:lnTo>
                  <a:lnTo>
                    <a:pt x="184658" y="309714"/>
                  </a:lnTo>
                  <a:lnTo>
                    <a:pt x="184658" y="311530"/>
                  </a:lnTo>
                  <a:lnTo>
                    <a:pt x="175006" y="309918"/>
                  </a:lnTo>
                  <a:lnTo>
                    <a:pt x="175006" y="309714"/>
                  </a:lnTo>
                  <a:lnTo>
                    <a:pt x="136987" y="297626"/>
                  </a:lnTo>
                  <a:lnTo>
                    <a:pt x="102314" y="289255"/>
                  </a:lnTo>
                  <a:lnTo>
                    <a:pt x="66617" y="288722"/>
                  </a:lnTo>
                  <a:lnTo>
                    <a:pt x="25527" y="300151"/>
                  </a:lnTo>
                  <a:lnTo>
                    <a:pt x="26543" y="58788"/>
                  </a:lnTo>
                  <a:lnTo>
                    <a:pt x="42672" y="58788"/>
                  </a:lnTo>
                  <a:lnTo>
                    <a:pt x="42037" y="275767"/>
                  </a:lnTo>
                  <a:lnTo>
                    <a:pt x="74422" y="268518"/>
                  </a:lnTo>
                  <a:lnTo>
                    <a:pt x="108045" y="272049"/>
                  </a:lnTo>
                  <a:lnTo>
                    <a:pt x="141906" y="285615"/>
                  </a:lnTo>
                  <a:lnTo>
                    <a:pt x="175006" y="308470"/>
                  </a:lnTo>
                  <a:lnTo>
                    <a:pt x="175006" y="44843"/>
                  </a:lnTo>
                  <a:lnTo>
                    <a:pt x="155733" y="25990"/>
                  </a:lnTo>
                  <a:lnTo>
                    <a:pt x="136175" y="11949"/>
                  </a:lnTo>
                  <a:lnTo>
                    <a:pt x="115427" y="3143"/>
                  </a:lnTo>
                  <a:lnTo>
                    <a:pt x="92583" y="0"/>
                  </a:lnTo>
                  <a:lnTo>
                    <a:pt x="81305" y="557"/>
                  </a:lnTo>
                  <a:lnTo>
                    <a:pt x="69326" y="2408"/>
                  </a:lnTo>
                  <a:lnTo>
                    <a:pt x="56560" y="5595"/>
                  </a:lnTo>
                  <a:lnTo>
                    <a:pt x="42926" y="10159"/>
                  </a:lnTo>
                  <a:lnTo>
                    <a:pt x="42799" y="48018"/>
                  </a:lnTo>
                  <a:lnTo>
                    <a:pt x="11430" y="47802"/>
                  </a:lnTo>
                  <a:lnTo>
                    <a:pt x="11430" y="82359"/>
                  </a:lnTo>
                  <a:lnTo>
                    <a:pt x="0" y="82359"/>
                  </a:lnTo>
                  <a:lnTo>
                    <a:pt x="0" y="338327"/>
                  </a:lnTo>
                  <a:lnTo>
                    <a:pt x="359664" y="338327"/>
                  </a:lnTo>
                  <a:lnTo>
                    <a:pt x="359664" y="82359"/>
                  </a:lnTo>
                  <a:lnTo>
                    <a:pt x="346456" y="82359"/>
                  </a:lnTo>
                  <a:lnTo>
                    <a:pt x="346456" y="47802"/>
                  </a:lnTo>
                  <a:lnTo>
                    <a:pt x="316865" y="48018"/>
                  </a:lnTo>
                  <a:lnTo>
                    <a:pt x="316738" y="10159"/>
                  </a:lnTo>
                  <a:lnTo>
                    <a:pt x="303103" y="5595"/>
                  </a:lnTo>
                  <a:lnTo>
                    <a:pt x="290337" y="2408"/>
                  </a:lnTo>
                  <a:lnTo>
                    <a:pt x="278358" y="557"/>
                  </a:lnTo>
                  <a:lnTo>
                    <a:pt x="267081" y="0"/>
                  </a:lnTo>
                  <a:close/>
                </a:path>
              </a:pathLst>
            </a:custGeom>
            <a:solidFill>
              <a:srgbClr val="FFFFFF"/>
            </a:solidFill>
          </p:spPr>
          <p:txBody>
            <a:bodyPr wrap="square" lIns="0" tIns="0" rIns="0" bIns="0" rtlCol="0"/>
            <a:lstStyle/>
            <a:p>
              <a:endParaRPr/>
            </a:p>
          </p:txBody>
        </p:sp>
        <p:sp>
          <p:nvSpPr>
            <p:cNvPr id="14" name="object 14"/>
            <p:cNvSpPr/>
            <p:nvPr/>
          </p:nvSpPr>
          <p:spPr>
            <a:xfrm>
              <a:off x="8250935" y="4482083"/>
              <a:ext cx="721360" cy="721360"/>
            </a:xfrm>
            <a:custGeom>
              <a:avLst/>
              <a:gdLst/>
              <a:ahLst/>
              <a:cxnLst/>
              <a:rect l="l" t="t" r="r" b="b"/>
              <a:pathLst>
                <a:path w="721359" h="721360">
                  <a:moveTo>
                    <a:pt x="360425" y="0"/>
                  </a:moveTo>
                  <a:lnTo>
                    <a:pt x="311528" y="3291"/>
                  </a:lnTo>
                  <a:lnTo>
                    <a:pt x="264627" y="12878"/>
                  </a:lnTo>
                  <a:lnTo>
                    <a:pt x="220152" y="28330"/>
                  </a:lnTo>
                  <a:lnTo>
                    <a:pt x="178533" y="49219"/>
                  </a:lnTo>
                  <a:lnTo>
                    <a:pt x="140201" y="75114"/>
                  </a:lnTo>
                  <a:lnTo>
                    <a:pt x="105584" y="105584"/>
                  </a:lnTo>
                  <a:lnTo>
                    <a:pt x="75114" y="140201"/>
                  </a:lnTo>
                  <a:lnTo>
                    <a:pt x="49219" y="178533"/>
                  </a:lnTo>
                  <a:lnTo>
                    <a:pt x="28330" y="220152"/>
                  </a:lnTo>
                  <a:lnTo>
                    <a:pt x="12878" y="264627"/>
                  </a:lnTo>
                  <a:lnTo>
                    <a:pt x="3291" y="311528"/>
                  </a:lnTo>
                  <a:lnTo>
                    <a:pt x="0" y="360426"/>
                  </a:lnTo>
                  <a:lnTo>
                    <a:pt x="3291" y="409323"/>
                  </a:lnTo>
                  <a:lnTo>
                    <a:pt x="12878" y="456224"/>
                  </a:lnTo>
                  <a:lnTo>
                    <a:pt x="28330" y="500699"/>
                  </a:lnTo>
                  <a:lnTo>
                    <a:pt x="49219" y="542318"/>
                  </a:lnTo>
                  <a:lnTo>
                    <a:pt x="75114" y="580650"/>
                  </a:lnTo>
                  <a:lnTo>
                    <a:pt x="105584" y="615267"/>
                  </a:lnTo>
                  <a:lnTo>
                    <a:pt x="140201" y="645737"/>
                  </a:lnTo>
                  <a:lnTo>
                    <a:pt x="178533" y="671632"/>
                  </a:lnTo>
                  <a:lnTo>
                    <a:pt x="220152" y="692521"/>
                  </a:lnTo>
                  <a:lnTo>
                    <a:pt x="264627" y="707973"/>
                  </a:lnTo>
                  <a:lnTo>
                    <a:pt x="311528" y="717560"/>
                  </a:lnTo>
                  <a:lnTo>
                    <a:pt x="360425" y="720852"/>
                  </a:lnTo>
                  <a:lnTo>
                    <a:pt x="409323" y="717560"/>
                  </a:lnTo>
                  <a:lnTo>
                    <a:pt x="456224" y="707973"/>
                  </a:lnTo>
                  <a:lnTo>
                    <a:pt x="500699" y="692521"/>
                  </a:lnTo>
                  <a:lnTo>
                    <a:pt x="542318" y="671632"/>
                  </a:lnTo>
                  <a:lnTo>
                    <a:pt x="580650" y="645737"/>
                  </a:lnTo>
                  <a:lnTo>
                    <a:pt x="615267" y="615267"/>
                  </a:lnTo>
                  <a:lnTo>
                    <a:pt x="645737" y="580650"/>
                  </a:lnTo>
                  <a:lnTo>
                    <a:pt x="671632" y="542318"/>
                  </a:lnTo>
                  <a:lnTo>
                    <a:pt x="692521" y="500699"/>
                  </a:lnTo>
                  <a:lnTo>
                    <a:pt x="707973" y="456224"/>
                  </a:lnTo>
                  <a:lnTo>
                    <a:pt x="717560" y="409323"/>
                  </a:lnTo>
                  <a:lnTo>
                    <a:pt x="720852" y="360426"/>
                  </a:lnTo>
                  <a:lnTo>
                    <a:pt x="717560" y="311528"/>
                  </a:lnTo>
                  <a:lnTo>
                    <a:pt x="707973" y="264627"/>
                  </a:lnTo>
                  <a:lnTo>
                    <a:pt x="692521" y="220152"/>
                  </a:lnTo>
                  <a:lnTo>
                    <a:pt x="671632" y="178533"/>
                  </a:lnTo>
                  <a:lnTo>
                    <a:pt x="645737" y="140201"/>
                  </a:lnTo>
                  <a:lnTo>
                    <a:pt x="615267" y="105584"/>
                  </a:lnTo>
                  <a:lnTo>
                    <a:pt x="580650" y="75114"/>
                  </a:lnTo>
                  <a:lnTo>
                    <a:pt x="542318" y="49219"/>
                  </a:lnTo>
                  <a:lnTo>
                    <a:pt x="500699" y="28330"/>
                  </a:lnTo>
                  <a:lnTo>
                    <a:pt x="456224" y="12878"/>
                  </a:lnTo>
                  <a:lnTo>
                    <a:pt x="409323" y="3291"/>
                  </a:lnTo>
                  <a:lnTo>
                    <a:pt x="360425" y="0"/>
                  </a:lnTo>
                  <a:close/>
                </a:path>
              </a:pathLst>
            </a:custGeom>
            <a:solidFill>
              <a:srgbClr val="B8D433"/>
            </a:solidFill>
          </p:spPr>
          <p:txBody>
            <a:bodyPr wrap="square" lIns="0" tIns="0" rIns="0" bIns="0" rtlCol="0"/>
            <a:lstStyle/>
            <a:p>
              <a:endParaRPr/>
            </a:p>
          </p:txBody>
        </p:sp>
        <p:sp>
          <p:nvSpPr>
            <p:cNvPr id="15" name="object 15"/>
            <p:cNvSpPr/>
            <p:nvPr/>
          </p:nvSpPr>
          <p:spPr>
            <a:xfrm>
              <a:off x="8420100" y="4614672"/>
              <a:ext cx="384175" cy="394970"/>
            </a:xfrm>
            <a:custGeom>
              <a:avLst/>
              <a:gdLst/>
              <a:ahLst/>
              <a:cxnLst/>
              <a:rect l="l" t="t" r="r" b="b"/>
              <a:pathLst>
                <a:path w="384175" h="394970">
                  <a:moveTo>
                    <a:pt x="21335" y="0"/>
                  </a:moveTo>
                  <a:lnTo>
                    <a:pt x="0" y="0"/>
                  </a:lnTo>
                  <a:lnTo>
                    <a:pt x="0" y="394715"/>
                  </a:lnTo>
                  <a:lnTo>
                    <a:pt x="384048" y="394715"/>
                  </a:lnTo>
                  <a:lnTo>
                    <a:pt x="384048" y="372744"/>
                  </a:lnTo>
                  <a:lnTo>
                    <a:pt x="21335" y="372744"/>
                  </a:lnTo>
                  <a:lnTo>
                    <a:pt x="21335" y="0"/>
                  </a:lnTo>
                  <a:close/>
                </a:path>
                <a:path w="384175" h="394970">
                  <a:moveTo>
                    <a:pt x="103124" y="250444"/>
                  </a:moveTo>
                  <a:lnTo>
                    <a:pt x="47625" y="250444"/>
                  </a:lnTo>
                  <a:lnTo>
                    <a:pt x="47625" y="355726"/>
                  </a:lnTo>
                  <a:lnTo>
                    <a:pt x="103124" y="355726"/>
                  </a:lnTo>
                  <a:lnTo>
                    <a:pt x="103124" y="250444"/>
                  </a:lnTo>
                  <a:close/>
                </a:path>
                <a:path w="384175" h="394970">
                  <a:moveTo>
                    <a:pt x="188468" y="206501"/>
                  </a:moveTo>
                  <a:lnTo>
                    <a:pt x="132969" y="206501"/>
                  </a:lnTo>
                  <a:lnTo>
                    <a:pt x="132969" y="355726"/>
                  </a:lnTo>
                  <a:lnTo>
                    <a:pt x="188468" y="355726"/>
                  </a:lnTo>
                  <a:lnTo>
                    <a:pt x="188468" y="206501"/>
                  </a:lnTo>
                  <a:close/>
                </a:path>
                <a:path w="384175" h="394970">
                  <a:moveTo>
                    <a:pt x="273811" y="162686"/>
                  </a:moveTo>
                  <a:lnTo>
                    <a:pt x="218313" y="162686"/>
                  </a:lnTo>
                  <a:lnTo>
                    <a:pt x="218313" y="355726"/>
                  </a:lnTo>
                  <a:lnTo>
                    <a:pt x="273811" y="355726"/>
                  </a:lnTo>
                  <a:lnTo>
                    <a:pt x="273811" y="162686"/>
                  </a:lnTo>
                  <a:close/>
                </a:path>
                <a:path w="384175" h="394970">
                  <a:moveTo>
                    <a:pt x="359155" y="118871"/>
                  </a:moveTo>
                  <a:lnTo>
                    <a:pt x="303656" y="118871"/>
                  </a:lnTo>
                  <a:lnTo>
                    <a:pt x="303656" y="355726"/>
                  </a:lnTo>
                  <a:lnTo>
                    <a:pt x="359155" y="355726"/>
                  </a:lnTo>
                  <a:lnTo>
                    <a:pt x="359155" y="118871"/>
                  </a:lnTo>
                  <a:close/>
                </a:path>
                <a:path w="384175" h="394970">
                  <a:moveTo>
                    <a:pt x="275208" y="27431"/>
                  </a:moveTo>
                  <a:lnTo>
                    <a:pt x="284099" y="43179"/>
                  </a:lnTo>
                  <a:lnTo>
                    <a:pt x="46481" y="184150"/>
                  </a:lnTo>
                  <a:lnTo>
                    <a:pt x="64134" y="215645"/>
                  </a:lnTo>
                  <a:lnTo>
                    <a:pt x="301751" y="74675"/>
                  </a:lnTo>
                  <a:lnTo>
                    <a:pt x="318698" y="74675"/>
                  </a:lnTo>
                  <a:lnTo>
                    <a:pt x="341502" y="30098"/>
                  </a:lnTo>
                  <a:lnTo>
                    <a:pt x="275208" y="27431"/>
                  </a:lnTo>
                  <a:close/>
                </a:path>
                <a:path w="384175" h="394970">
                  <a:moveTo>
                    <a:pt x="318698" y="74675"/>
                  </a:moveTo>
                  <a:lnTo>
                    <a:pt x="301751" y="74675"/>
                  </a:lnTo>
                  <a:lnTo>
                    <a:pt x="310642" y="90423"/>
                  </a:lnTo>
                  <a:lnTo>
                    <a:pt x="318698" y="74675"/>
                  </a:lnTo>
                  <a:close/>
                </a:path>
              </a:pathLst>
            </a:custGeom>
            <a:solidFill>
              <a:srgbClr val="0D7EB7"/>
            </a:solidFill>
          </p:spPr>
          <p:txBody>
            <a:bodyPr wrap="square" lIns="0" tIns="0" rIns="0" bIns="0" rtlCol="0"/>
            <a:lstStyle/>
            <a:p>
              <a:endParaRPr/>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70559" y="0"/>
            <a:ext cx="4832604" cy="6857997"/>
          </a:xfrm>
          <a:prstGeom prst="rect">
            <a:avLst/>
          </a:prstGeom>
        </p:spPr>
      </p:pic>
      <p:grpSp>
        <p:nvGrpSpPr>
          <p:cNvPr id="3" name="object 3"/>
          <p:cNvGrpSpPr/>
          <p:nvPr/>
        </p:nvGrpSpPr>
        <p:grpSpPr>
          <a:xfrm>
            <a:off x="2884699" y="0"/>
            <a:ext cx="8446770" cy="6858000"/>
            <a:chOff x="2884699" y="0"/>
            <a:chExt cx="8446770" cy="6858000"/>
          </a:xfrm>
        </p:grpSpPr>
        <p:pic>
          <p:nvPicPr>
            <p:cNvPr id="4" name="object 4"/>
            <p:cNvPicPr/>
            <p:nvPr/>
          </p:nvPicPr>
          <p:blipFill>
            <a:blip r:embed="rId3" cstate="print"/>
            <a:stretch>
              <a:fillRect/>
            </a:stretch>
          </p:blipFill>
          <p:spPr>
            <a:xfrm>
              <a:off x="6486143" y="0"/>
              <a:ext cx="4844796" cy="6857997"/>
            </a:xfrm>
            <a:prstGeom prst="rect">
              <a:avLst/>
            </a:prstGeom>
          </p:spPr>
        </p:pic>
        <p:pic>
          <p:nvPicPr>
            <p:cNvPr id="5" name="object 5"/>
            <p:cNvPicPr/>
            <p:nvPr/>
          </p:nvPicPr>
          <p:blipFill>
            <a:blip r:embed="rId4" cstate="print"/>
            <a:stretch>
              <a:fillRect/>
            </a:stretch>
          </p:blipFill>
          <p:spPr>
            <a:xfrm>
              <a:off x="2891049" y="1962530"/>
              <a:ext cx="4349435" cy="2658131"/>
            </a:xfrm>
            <a:prstGeom prst="rect">
              <a:avLst/>
            </a:prstGeom>
          </p:spPr>
        </p:pic>
        <p:sp>
          <p:nvSpPr>
            <p:cNvPr id="6" name="object 6"/>
            <p:cNvSpPr/>
            <p:nvPr/>
          </p:nvSpPr>
          <p:spPr>
            <a:xfrm>
              <a:off x="2891049" y="1962530"/>
              <a:ext cx="4349750" cy="2658745"/>
            </a:xfrm>
            <a:custGeom>
              <a:avLst/>
              <a:gdLst/>
              <a:ahLst/>
              <a:cxnLst/>
              <a:rect l="l" t="t" r="r" b="b"/>
              <a:pathLst>
                <a:path w="4349750" h="2658745">
                  <a:moveTo>
                    <a:pt x="4278862" y="0"/>
                  </a:moveTo>
                  <a:lnTo>
                    <a:pt x="3748510" y="757301"/>
                  </a:lnTo>
                  <a:lnTo>
                    <a:pt x="3795377" y="783525"/>
                  </a:lnTo>
                  <a:lnTo>
                    <a:pt x="3840334" y="810308"/>
                  </a:lnTo>
                  <a:lnTo>
                    <a:pt x="3883380" y="837628"/>
                  </a:lnTo>
                  <a:lnTo>
                    <a:pt x="3924519" y="865459"/>
                  </a:lnTo>
                  <a:lnTo>
                    <a:pt x="3963749" y="893780"/>
                  </a:lnTo>
                  <a:lnTo>
                    <a:pt x="4001074" y="922566"/>
                  </a:lnTo>
                  <a:lnTo>
                    <a:pt x="4036493" y="951795"/>
                  </a:lnTo>
                  <a:lnTo>
                    <a:pt x="4070007" y="981442"/>
                  </a:lnTo>
                  <a:lnTo>
                    <a:pt x="4101619" y="1011486"/>
                  </a:lnTo>
                  <a:lnTo>
                    <a:pt x="4131328" y="1041903"/>
                  </a:lnTo>
                  <a:lnTo>
                    <a:pt x="4159136" y="1072669"/>
                  </a:lnTo>
                  <a:lnTo>
                    <a:pt x="4185045" y="1103761"/>
                  </a:lnTo>
                  <a:lnTo>
                    <a:pt x="4209054" y="1135155"/>
                  </a:lnTo>
                  <a:lnTo>
                    <a:pt x="4231165" y="1166829"/>
                  </a:lnTo>
                  <a:lnTo>
                    <a:pt x="4269698" y="1230923"/>
                  </a:lnTo>
                  <a:lnTo>
                    <a:pt x="4300653" y="1295855"/>
                  </a:lnTo>
                  <a:lnTo>
                    <a:pt x="4324037" y="1361439"/>
                  </a:lnTo>
                  <a:lnTo>
                    <a:pt x="4339860" y="1427489"/>
                  </a:lnTo>
                  <a:lnTo>
                    <a:pt x="4348130" y="1493819"/>
                  </a:lnTo>
                  <a:lnTo>
                    <a:pt x="4349435" y="1527031"/>
                  </a:lnTo>
                  <a:lnTo>
                    <a:pt x="4348855" y="1560242"/>
                  </a:lnTo>
                  <a:lnTo>
                    <a:pt x="4342044" y="1626572"/>
                  </a:lnTo>
                  <a:lnTo>
                    <a:pt x="4327706" y="1692623"/>
                  </a:lnTo>
                  <a:lnTo>
                    <a:pt x="4305848" y="1758208"/>
                  </a:lnTo>
                  <a:lnTo>
                    <a:pt x="4276481" y="1823141"/>
                  </a:lnTo>
                  <a:lnTo>
                    <a:pt x="4239611" y="1887236"/>
                  </a:lnTo>
                  <a:lnTo>
                    <a:pt x="4218366" y="1918911"/>
                  </a:lnTo>
                  <a:lnTo>
                    <a:pt x="4195248" y="1950307"/>
                  </a:lnTo>
                  <a:lnTo>
                    <a:pt x="4170259" y="1981400"/>
                  </a:lnTo>
                  <a:lnTo>
                    <a:pt x="4143400" y="2012167"/>
                  </a:lnTo>
                  <a:lnTo>
                    <a:pt x="4114672" y="2042585"/>
                  </a:lnTo>
                  <a:lnTo>
                    <a:pt x="4084076" y="2072630"/>
                  </a:lnTo>
                  <a:lnTo>
                    <a:pt x="4051614" y="2102279"/>
                  </a:lnTo>
                  <a:lnTo>
                    <a:pt x="4017285" y="2131509"/>
                  </a:lnTo>
                  <a:lnTo>
                    <a:pt x="3981091" y="2160297"/>
                  </a:lnTo>
                  <a:lnTo>
                    <a:pt x="3943034" y="2188619"/>
                  </a:lnTo>
                  <a:lnTo>
                    <a:pt x="3903114" y="2216452"/>
                  </a:lnTo>
                  <a:lnTo>
                    <a:pt x="3861333" y="2243773"/>
                  </a:lnTo>
                  <a:lnTo>
                    <a:pt x="3817691" y="2270558"/>
                  </a:lnTo>
                  <a:lnTo>
                    <a:pt x="3772189" y="2296784"/>
                  </a:lnTo>
                  <a:lnTo>
                    <a:pt x="3724829" y="2322429"/>
                  </a:lnTo>
                  <a:lnTo>
                    <a:pt x="3675612" y="2347468"/>
                  </a:lnTo>
                  <a:lnTo>
                    <a:pt x="3635134" y="2366934"/>
                  </a:lnTo>
                  <a:lnTo>
                    <a:pt x="3593958" y="2385768"/>
                  </a:lnTo>
                  <a:lnTo>
                    <a:pt x="3552108" y="2403970"/>
                  </a:lnTo>
                  <a:lnTo>
                    <a:pt x="3509606" y="2421540"/>
                  </a:lnTo>
                  <a:lnTo>
                    <a:pt x="3466477" y="2438478"/>
                  </a:lnTo>
                  <a:lnTo>
                    <a:pt x="3422742" y="2454786"/>
                  </a:lnTo>
                  <a:lnTo>
                    <a:pt x="3378426" y="2470462"/>
                  </a:lnTo>
                  <a:lnTo>
                    <a:pt x="3333550" y="2485507"/>
                  </a:lnTo>
                  <a:lnTo>
                    <a:pt x="3288139" y="2499922"/>
                  </a:lnTo>
                  <a:lnTo>
                    <a:pt x="3242214" y="2513707"/>
                  </a:lnTo>
                  <a:lnTo>
                    <a:pt x="3195800" y="2526862"/>
                  </a:lnTo>
                  <a:lnTo>
                    <a:pt x="3148918" y="2539388"/>
                  </a:lnTo>
                  <a:lnTo>
                    <a:pt x="3101593" y="2551284"/>
                  </a:lnTo>
                  <a:lnTo>
                    <a:pt x="3053848" y="2562551"/>
                  </a:lnTo>
                  <a:lnTo>
                    <a:pt x="3005704" y="2573190"/>
                  </a:lnTo>
                  <a:lnTo>
                    <a:pt x="2957186" y="2583200"/>
                  </a:lnTo>
                  <a:lnTo>
                    <a:pt x="2908317" y="2592582"/>
                  </a:lnTo>
                  <a:lnTo>
                    <a:pt x="2859119" y="2601336"/>
                  </a:lnTo>
                  <a:lnTo>
                    <a:pt x="2809615" y="2609462"/>
                  </a:lnTo>
                  <a:lnTo>
                    <a:pt x="2759829" y="2616962"/>
                  </a:lnTo>
                  <a:lnTo>
                    <a:pt x="2709783" y="2623834"/>
                  </a:lnTo>
                  <a:lnTo>
                    <a:pt x="2659501" y="2630079"/>
                  </a:lnTo>
                  <a:lnTo>
                    <a:pt x="2609006" y="2635698"/>
                  </a:lnTo>
                  <a:lnTo>
                    <a:pt x="2558321" y="2640691"/>
                  </a:lnTo>
                  <a:lnTo>
                    <a:pt x="2507468" y="2645058"/>
                  </a:lnTo>
                  <a:lnTo>
                    <a:pt x="2456471" y="2648799"/>
                  </a:lnTo>
                  <a:lnTo>
                    <a:pt x="2405353" y="2651915"/>
                  </a:lnTo>
                  <a:lnTo>
                    <a:pt x="2354137" y="2654406"/>
                  </a:lnTo>
                  <a:lnTo>
                    <a:pt x="2302846" y="2656272"/>
                  </a:lnTo>
                  <a:lnTo>
                    <a:pt x="2251503" y="2657513"/>
                  </a:lnTo>
                  <a:lnTo>
                    <a:pt x="2200131" y="2658131"/>
                  </a:lnTo>
                  <a:lnTo>
                    <a:pt x="2148753" y="2658124"/>
                  </a:lnTo>
                  <a:lnTo>
                    <a:pt x="2097392" y="2657494"/>
                  </a:lnTo>
                  <a:lnTo>
                    <a:pt x="2046072" y="2656241"/>
                  </a:lnTo>
                  <a:lnTo>
                    <a:pt x="1994814" y="2654364"/>
                  </a:lnTo>
                  <a:lnTo>
                    <a:pt x="1943643" y="2651865"/>
                  </a:lnTo>
                  <a:lnTo>
                    <a:pt x="1892581" y="2648743"/>
                  </a:lnTo>
                  <a:lnTo>
                    <a:pt x="1841652" y="2644999"/>
                  </a:lnTo>
                  <a:lnTo>
                    <a:pt x="1790878" y="2640633"/>
                  </a:lnTo>
                  <a:lnTo>
                    <a:pt x="1740283" y="2635646"/>
                  </a:lnTo>
                  <a:lnTo>
                    <a:pt x="1689889" y="2630037"/>
                  </a:lnTo>
                  <a:lnTo>
                    <a:pt x="1639720" y="2623807"/>
                  </a:lnTo>
                  <a:lnTo>
                    <a:pt x="1589798" y="2616956"/>
                  </a:lnTo>
                  <a:lnTo>
                    <a:pt x="1540147" y="2609485"/>
                  </a:lnTo>
                  <a:lnTo>
                    <a:pt x="1490790" y="2601393"/>
                  </a:lnTo>
                  <a:lnTo>
                    <a:pt x="1441749" y="2592681"/>
                  </a:lnTo>
                  <a:lnTo>
                    <a:pt x="1393048" y="2583350"/>
                  </a:lnTo>
                  <a:lnTo>
                    <a:pt x="1344711" y="2573400"/>
                  </a:lnTo>
                  <a:lnTo>
                    <a:pt x="1296759" y="2562830"/>
                  </a:lnTo>
                  <a:lnTo>
                    <a:pt x="1249216" y="2551642"/>
                  </a:lnTo>
                  <a:lnTo>
                    <a:pt x="1202105" y="2539835"/>
                  </a:lnTo>
                  <a:lnTo>
                    <a:pt x="1155449" y="2527409"/>
                  </a:lnTo>
                  <a:lnTo>
                    <a:pt x="1109271" y="2514366"/>
                  </a:lnTo>
                  <a:lnTo>
                    <a:pt x="1063594" y="2500705"/>
                  </a:lnTo>
                  <a:lnTo>
                    <a:pt x="1018441" y="2486427"/>
                  </a:lnTo>
                  <a:lnTo>
                    <a:pt x="973836" y="2471531"/>
                  </a:lnTo>
                  <a:lnTo>
                    <a:pt x="929801" y="2456019"/>
                  </a:lnTo>
                  <a:lnTo>
                    <a:pt x="886359" y="2439890"/>
                  </a:lnTo>
                  <a:lnTo>
                    <a:pt x="843533" y="2423145"/>
                  </a:lnTo>
                  <a:lnTo>
                    <a:pt x="801347" y="2405784"/>
                  </a:lnTo>
                  <a:lnTo>
                    <a:pt x="759824" y="2387807"/>
                  </a:lnTo>
                  <a:lnTo>
                    <a:pt x="718986" y="2369215"/>
                  </a:lnTo>
                  <a:lnTo>
                    <a:pt x="678856" y="2350008"/>
                  </a:lnTo>
                  <a:lnTo>
                    <a:pt x="639458" y="2330185"/>
                  </a:lnTo>
                  <a:lnTo>
                    <a:pt x="600815" y="2309749"/>
                  </a:lnTo>
                  <a:lnTo>
                    <a:pt x="553955" y="2283524"/>
                  </a:lnTo>
                  <a:lnTo>
                    <a:pt x="509006" y="2256741"/>
                  </a:lnTo>
                  <a:lnTo>
                    <a:pt x="465966" y="2229421"/>
                  </a:lnTo>
                  <a:lnTo>
                    <a:pt x="424834" y="2201590"/>
                  </a:lnTo>
                  <a:lnTo>
                    <a:pt x="385609" y="2173269"/>
                  </a:lnTo>
                  <a:lnTo>
                    <a:pt x="348291" y="2144483"/>
                  </a:lnTo>
                  <a:lnTo>
                    <a:pt x="312877" y="2115254"/>
                  </a:lnTo>
                  <a:lnTo>
                    <a:pt x="279368" y="2085607"/>
                  </a:lnTo>
                  <a:lnTo>
                    <a:pt x="247762" y="2055563"/>
                  </a:lnTo>
                  <a:lnTo>
                    <a:pt x="218057" y="2025146"/>
                  </a:lnTo>
                  <a:lnTo>
                    <a:pt x="190254" y="1994380"/>
                  </a:lnTo>
                  <a:lnTo>
                    <a:pt x="164350" y="1963288"/>
                  </a:lnTo>
                  <a:lnTo>
                    <a:pt x="140345" y="1931894"/>
                  </a:lnTo>
                  <a:lnTo>
                    <a:pt x="118238" y="1900220"/>
                  </a:lnTo>
                  <a:lnTo>
                    <a:pt x="79712" y="1836126"/>
                  </a:lnTo>
                  <a:lnTo>
                    <a:pt x="48764" y="1771194"/>
                  </a:lnTo>
                  <a:lnTo>
                    <a:pt x="25385" y="1705610"/>
                  </a:lnTo>
                  <a:lnTo>
                    <a:pt x="9568" y="1639560"/>
                  </a:lnTo>
                  <a:lnTo>
                    <a:pt x="1303" y="1573230"/>
                  </a:lnTo>
                  <a:lnTo>
                    <a:pt x="0" y="1540018"/>
                  </a:lnTo>
                  <a:lnTo>
                    <a:pt x="581" y="1506807"/>
                  </a:lnTo>
                  <a:lnTo>
                    <a:pt x="7396" y="1440477"/>
                  </a:lnTo>
                  <a:lnTo>
                    <a:pt x="21737" y="1374426"/>
                  </a:lnTo>
                  <a:lnTo>
                    <a:pt x="43597" y="1308841"/>
                  </a:lnTo>
                  <a:lnTo>
                    <a:pt x="72966" y="1243908"/>
                  </a:lnTo>
                  <a:lnTo>
                    <a:pt x="109838" y="1179813"/>
                  </a:lnTo>
                  <a:lnTo>
                    <a:pt x="131084" y="1148138"/>
                  </a:lnTo>
                  <a:lnTo>
                    <a:pt x="154202" y="1116742"/>
                  </a:lnTo>
                  <a:lnTo>
                    <a:pt x="179191" y="1085649"/>
                  </a:lnTo>
                  <a:lnTo>
                    <a:pt x="206050" y="1054882"/>
                  </a:lnTo>
                  <a:lnTo>
                    <a:pt x="234779" y="1024464"/>
                  </a:lnTo>
                  <a:lnTo>
                    <a:pt x="265375" y="994419"/>
                  </a:lnTo>
                  <a:lnTo>
                    <a:pt x="297838" y="964770"/>
                  </a:lnTo>
                  <a:lnTo>
                    <a:pt x="332167" y="935540"/>
                  </a:lnTo>
                  <a:lnTo>
                    <a:pt x="368361" y="906752"/>
                  </a:lnTo>
                  <a:lnTo>
                    <a:pt x="406418" y="878430"/>
                  </a:lnTo>
                  <a:lnTo>
                    <a:pt x="446338" y="850597"/>
                  </a:lnTo>
                  <a:lnTo>
                    <a:pt x="488120" y="823276"/>
                  </a:lnTo>
                  <a:lnTo>
                    <a:pt x="531762" y="796491"/>
                  </a:lnTo>
                  <a:lnTo>
                    <a:pt x="577263" y="770265"/>
                  </a:lnTo>
                  <a:lnTo>
                    <a:pt x="624623" y="744620"/>
                  </a:lnTo>
                  <a:lnTo>
                    <a:pt x="673840" y="719582"/>
                  </a:lnTo>
                  <a:lnTo>
                    <a:pt x="713502" y="700504"/>
                  </a:lnTo>
                  <a:lnTo>
                    <a:pt x="753908" y="682011"/>
                  </a:lnTo>
                  <a:lnTo>
                    <a:pt x="795036" y="664103"/>
                  </a:lnTo>
                  <a:lnTo>
                    <a:pt x="836863" y="646784"/>
                  </a:lnTo>
                  <a:lnTo>
                    <a:pt x="879366" y="630055"/>
                  </a:lnTo>
                  <a:lnTo>
                    <a:pt x="922522" y="613918"/>
                  </a:lnTo>
                  <a:lnTo>
                    <a:pt x="966308" y="598376"/>
                  </a:lnTo>
                  <a:lnTo>
                    <a:pt x="1010701" y="583429"/>
                  </a:lnTo>
                  <a:lnTo>
                    <a:pt x="1055679" y="569081"/>
                  </a:lnTo>
                  <a:lnTo>
                    <a:pt x="1101219" y="555333"/>
                  </a:lnTo>
                  <a:lnTo>
                    <a:pt x="1147298" y="542187"/>
                  </a:lnTo>
                  <a:lnTo>
                    <a:pt x="1193892" y="529646"/>
                  </a:lnTo>
                  <a:lnTo>
                    <a:pt x="1240980" y="517711"/>
                  </a:lnTo>
                  <a:lnTo>
                    <a:pt x="1288538" y="506384"/>
                  </a:lnTo>
                  <a:lnTo>
                    <a:pt x="1336543" y="495667"/>
                  </a:lnTo>
                  <a:lnTo>
                    <a:pt x="1384973" y="485563"/>
                  </a:lnTo>
                  <a:lnTo>
                    <a:pt x="1433805" y="476073"/>
                  </a:lnTo>
                  <a:lnTo>
                    <a:pt x="1483015" y="467200"/>
                  </a:lnTo>
                  <a:lnTo>
                    <a:pt x="1532581" y="458945"/>
                  </a:lnTo>
                  <a:lnTo>
                    <a:pt x="1582481" y="451310"/>
                  </a:lnTo>
                  <a:lnTo>
                    <a:pt x="1632691" y="444298"/>
                  </a:lnTo>
                  <a:lnTo>
                    <a:pt x="1683188" y="437911"/>
                  </a:lnTo>
                  <a:lnTo>
                    <a:pt x="1733949" y="432150"/>
                  </a:lnTo>
                  <a:lnTo>
                    <a:pt x="1784953" y="427017"/>
                  </a:lnTo>
                  <a:lnTo>
                    <a:pt x="1836175" y="422515"/>
                  </a:lnTo>
                  <a:lnTo>
                    <a:pt x="1887593" y="418646"/>
                  </a:lnTo>
                  <a:lnTo>
                    <a:pt x="1939184" y="415411"/>
                  </a:lnTo>
                  <a:lnTo>
                    <a:pt x="1990926" y="412813"/>
                  </a:lnTo>
                  <a:lnTo>
                    <a:pt x="2042795" y="410854"/>
                  </a:lnTo>
                  <a:lnTo>
                    <a:pt x="2094768" y="409535"/>
                  </a:lnTo>
                  <a:lnTo>
                    <a:pt x="2146823" y="408859"/>
                  </a:lnTo>
                  <a:lnTo>
                    <a:pt x="2198937" y="408827"/>
                  </a:lnTo>
                  <a:lnTo>
                    <a:pt x="2251087" y="409442"/>
                  </a:lnTo>
                  <a:lnTo>
                    <a:pt x="2303250" y="410706"/>
                  </a:lnTo>
                  <a:lnTo>
                    <a:pt x="2355403" y="412621"/>
                  </a:lnTo>
                  <a:lnTo>
                    <a:pt x="2407524" y="415189"/>
                  </a:lnTo>
                  <a:lnTo>
                    <a:pt x="2459589" y="418411"/>
                  </a:lnTo>
                  <a:lnTo>
                    <a:pt x="2511576" y="422290"/>
                  </a:lnTo>
                  <a:lnTo>
                    <a:pt x="2563462" y="426828"/>
                  </a:lnTo>
                  <a:lnTo>
                    <a:pt x="2615224" y="432027"/>
                  </a:lnTo>
                  <a:lnTo>
                    <a:pt x="2666839" y="437888"/>
                  </a:lnTo>
                  <a:lnTo>
                    <a:pt x="2718284" y="444415"/>
                  </a:lnTo>
                  <a:lnTo>
                    <a:pt x="2769536" y="451609"/>
                  </a:lnTo>
                  <a:lnTo>
                    <a:pt x="2820574" y="459471"/>
                  </a:lnTo>
                  <a:lnTo>
                    <a:pt x="2871372" y="468005"/>
                  </a:lnTo>
                  <a:lnTo>
                    <a:pt x="2921910" y="477211"/>
                  </a:lnTo>
                  <a:lnTo>
                    <a:pt x="2972163" y="487092"/>
                  </a:lnTo>
                  <a:lnTo>
                    <a:pt x="3022110" y="497651"/>
                  </a:lnTo>
                  <a:lnTo>
                    <a:pt x="3071727" y="508889"/>
                  </a:lnTo>
                  <a:lnTo>
                    <a:pt x="4278862" y="0"/>
                  </a:lnTo>
                  <a:close/>
                </a:path>
              </a:pathLst>
            </a:custGeom>
            <a:ln w="12700">
              <a:solidFill>
                <a:srgbClr val="01314A"/>
              </a:solidFill>
            </a:ln>
          </p:spPr>
          <p:txBody>
            <a:bodyPr wrap="square" lIns="0" tIns="0" rIns="0" bIns="0" rtlCol="0"/>
            <a:lstStyle/>
            <a:p>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62000" y="0"/>
            <a:ext cx="4856988" cy="6857996"/>
          </a:xfrm>
          <a:prstGeom prst="rect">
            <a:avLst/>
          </a:prstGeom>
        </p:spPr>
      </p:pic>
      <p:grpSp>
        <p:nvGrpSpPr>
          <p:cNvPr id="3" name="object 3"/>
          <p:cNvGrpSpPr/>
          <p:nvPr/>
        </p:nvGrpSpPr>
        <p:grpSpPr>
          <a:xfrm>
            <a:off x="5146294" y="0"/>
            <a:ext cx="7052309" cy="6864350"/>
            <a:chOff x="5146294" y="0"/>
            <a:chExt cx="7052309" cy="6864350"/>
          </a:xfrm>
        </p:grpSpPr>
        <p:pic>
          <p:nvPicPr>
            <p:cNvPr id="4" name="object 4"/>
            <p:cNvPicPr/>
            <p:nvPr/>
          </p:nvPicPr>
          <p:blipFill>
            <a:blip r:embed="rId3" cstate="print"/>
            <a:stretch>
              <a:fillRect/>
            </a:stretch>
          </p:blipFill>
          <p:spPr>
            <a:xfrm>
              <a:off x="6573011" y="0"/>
              <a:ext cx="4844796" cy="6857997"/>
            </a:xfrm>
            <a:prstGeom prst="rect">
              <a:avLst/>
            </a:prstGeom>
          </p:spPr>
        </p:pic>
        <p:pic>
          <p:nvPicPr>
            <p:cNvPr id="5" name="object 5"/>
            <p:cNvPicPr/>
            <p:nvPr/>
          </p:nvPicPr>
          <p:blipFill>
            <a:blip r:embed="rId4" cstate="print"/>
            <a:stretch>
              <a:fillRect/>
            </a:stretch>
          </p:blipFill>
          <p:spPr>
            <a:xfrm>
              <a:off x="5152644" y="2663444"/>
              <a:ext cx="7039356" cy="4194553"/>
            </a:xfrm>
            <a:prstGeom prst="rect">
              <a:avLst/>
            </a:prstGeom>
          </p:spPr>
        </p:pic>
        <p:sp>
          <p:nvSpPr>
            <p:cNvPr id="6" name="object 6"/>
            <p:cNvSpPr/>
            <p:nvPr/>
          </p:nvSpPr>
          <p:spPr>
            <a:xfrm>
              <a:off x="5152644" y="2663444"/>
              <a:ext cx="7039609" cy="4194810"/>
            </a:xfrm>
            <a:custGeom>
              <a:avLst/>
              <a:gdLst/>
              <a:ahLst/>
              <a:cxnLst/>
              <a:rect l="l" t="t" r="r" b="b"/>
              <a:pathLst>
                <a:path w="7039609" h="4194809">
                  <a:moveTo>
                    <a:pt x="0" y="1519935"/>
                  </a:moveTo>
                  <a:lnTo>
                    <a:pt x="2186" y="1471251"/>
                  </a:lnTo>
                  <a:lnTo>
                    <a:pt x="8619" y="1423790"/>
                  </a:lnTo>
                  <a:lnTo>
                    <a:pt x="19109" y="1377741"/>
                  </a:lnTo>
                  <a:lnTo>
                    <a:pt x="33469" y="1333295"/>
                  </a:lnTo>
                  <a:lnTo>
                    <a:pt x="51508" y="1290638"/>
                  </a:lnTo>
                  <a:lnTo>
                    <a:pt x="73039" y="1249962"/>
                  </a:lnTo>
                  <a:lnTo>
                    <a:pt x="97871" y="1211453"/>
                  </a:lnTo>
                  <a:lnTo>
                    <a:pt x="125816" y="1175302"/>
                  </a:lnTo>
                  <a:lnTo>
                    <a:pt x="156686" y="1141698"/>
                  </a:lnTo>
                  <a:lnTo>
                    <a:pt x="190290" y="1110828"/>
                  </a:lnTo>
                  <a:lnTo>
                    <a:pt x="226441" y="1082883"/>
                  </a:lnTo>
                  <a:lnTo>
                    <a:pt x="264950" y="1058051"/>
                  </a:lnTo>
                  <a:lnTo>
                    <a:pt x="305626" y="1036520"/>
                  </a:lnTo>
                  <a:lnTo>
                    <a:pt x="348283" y="1018481"/>
                  </a:lnTo>
                  <a:lnTo>
                    <a:pt x="392729" y="1004121"/>
                  </a:lnTo>
                  <a:lnTo>
                    <a:pt x="438778" y="993631"/>
                  </a:lnTo>
                  <a:lnTo>
                    <a:pt x="486239" y="987198"/>
                  </a:lnTo>
                  <a:lnTo>
                    <a:pt x="534923" y="985011"/>
                  </a:lnTo>
                  <a:lnTo>
                    <a:pt x="1173226" y="985011"/>
                  </a:lnTo>
                  <a:lnTo>
                    <a:pt x="37591" y="0"/>
                  </a:lnTo>
                  <a:lnTo>
                    <a:pt x="2933064" y="985011"/>
                  </a:lnTo>
                  <a:lnTo>
                    <a:pt x="6504432" y="985011"/>
                  </a:lnTo>
                  <a:lnTo>
                    <a:pt x="6553116" y="987198"/>
                  </a:lnTo>
                  <a:lnTo>
                    <a:pt x="6600577" y="993631"/>
                  </a:lnTo>
                  <a:lnTo>
                    <a:pt x="6646626" y="1004121"/>
                  </a:lnTo>
                  <a:lnTo>
                    <a:pt x="6691072" y="1018481"/>
                  </a:lnTo>
                  <a:lnTo>
                    <a:pt x="6733729" y="1036520"/>
                  </a:lnTo>
                  <a:lnTo>
                    <a:pt x="6774405" y="1058051"/>
                  </a:lnTo>
                  <a:lnTo>
                    <a:pt x="6812914" y="1082883"/>
                  </a:lnTo>
                  <a:lnTo>
                    <a:pt x="6849065" y="1110828"/>
                  </a:lnTo>
                  <a:lnTo>
                    <a:pt x="6882669" y="1141698"/>
                  </a:lnTo>
                  <a:lnTo>
                    <a:pt x="6913539" y="1175302"/>
                  </a:lnTo>
                  <a:lnTo>
                    <a:pt x="6941484" y="1211453"/>
                  </a:lnTo>
                  <a:lnTo>
                    <a:pt x="6966316" y="1249962"/>
                  </a:lnTo>
                  <a:lnTo>
                    <a:pt x="6987847" y="1290638"/>
                  </a:lnTo>
                  <a:lnTo>
                    <a:pt x="7005886" y="1333295"/>
                  </a:lnTo>
                  <a:lnTo>
                    <a:pt x="7020246" y="1377741"/>
                  </a:lnTo>
                  <a:lnTo>
                    <a:pt x="7030736" y="1423790"/>
                  </a:lnTo>
                  <a:lnTo>
                    <a:pt x="7037169" y="1471251"/>
                  </a:lnTo>
                  <a:lnTo>
                    <a:pt x="7039356" y="1519935"/>
                  </a:lnTo>
                  <a:lnTo>
                    <a:pt x="7039356" y="2322322"/>
                  </a:lnTo>
                  <a:lnTo>
                    <a:pt x="7039356" y="3659619"/>
                  </a:lnTo>
                  <a:lnTo>
                    <a:pt x="7037169" y="3708309"/>
                  </a:lnTo>
                  <a:lnTo>
                    <a:pt x="7030736" y="3755775"/>
                  </a:lnTo>
                  <a:lnTo>
                    <a:pt x="7020246" y="3801827"/>
                  </a:lnTo>
                  <a:lnTo>
                    <a:pt x="7005886" y="3846277"/>
                  </a:lnTo>
                  <a:lnTo>
                    <a:pt x="6987847" y="3888935"/>
                  </a:lnTo>
                  <a:lnTo>
                    <a:pt x="6966316" y="3929613"/>
                  </a:lnTo>
                  <a:lnTo>
                    <a:pt x="6941484" y="3968121"/>
                  </a:lnTo>
                  <a:lnTo>
                    <a:pt x="6913539" y="4004273"/>
                  </a:lnTo>
                  <a:lnTo>
                    <a:pt x="6882669" y="4037877"/>
                  </a:lnTo>
                  <a:lnTo>
                    <a:pt x="6849065" y="4068746"/>
                  </a:lnTo>
                  <a:lnTo>
                    <a:pt x="6812914" y="4096690"/>
                  </a:lnTo>
                  <a:lnTo>
                    <a:pt x="6774405" y="4121521"/>
                  </a:lnTo>
                  <a:lnTo>
                    <a:pt x="6733729" y="4143050"/>
                  </a:lnTo>
                  <a:lnTo>
                    <a:pt x="6691072" y="4161088"/>
                  </a:lnTo>
                  <a:lnTo>
                    <a:pt x="6646626" y="4175447"/>
                  </a:lnTo>
                  <a:lnTo>
                    <a:pt x="6600577" y="4185936"/>
                  </a:lnTo>
                  <a:lnTo>
                    <a:pt x="6553116" y="4192369"/>
                  </a:lnTo>
                  <a:lnTo>
                    <a:pt x="6504432" y="4194555"/>
                  </a:lnTo>
                  <a:lnTo>
                    <a:pt x="2933064" y="4194555"/>
                  </a:lnTo>
                  <a:lnTo>
                    <a:pt x="1173226" y="4194555"/>
                  </a:lnTo>
                  <a:lnTo>
                    <a:pt x="534923" y="4194555"/>
                  </a:lnTo>
                  <a:lnTo>
                    <a:pt x="486239" y="4192369"/>
                  </a:lnTo>
                  <a:lnTo>
                    <a:pt x="438778" y="4185936"/>
                  </a:lnTo>
                  <a:lnTo>
                    <a:pt x="392729" y="4175447"/>
                  </a:lnTo>
                  <a:lnTo>
                    <a:pt x="348283" y="4161088"/>
                  </a:lnTo>
                  <a:lnTo>
                    <a:pt x="305626" y="4143050"/>
                  </a:lnTo>
                  <a:lnTo>
                    <a:pt x="264950" y="4121521"/>
                  </a:lnTo>
                  <a:lnTo>
                    <a:pt x="226441" y="4096690"/>
                  </a:lnTo>
                  <a:lnTo>
                    <a:pt x="190290" y="4068746"/>
                  </a:lnTo>
                  <a:lnTo>
                    <a:pt x="156686" y="4037877"/>
                  </a:lnTo>
                  <a:lnTo>
                    <a:pt x="125816" y="4004273"/>
                  </a:lnTo>
                  <a:lnTo>
                    <a:pt x="97871" y="3968121"/>
                  </a:lnTo>
                  <a:lnTo>
                    <a:pt x="73039" y="3929613"/>
                  </a:lnTo>
                  <a:lnTo>
                    <a:pt x="51508" y="3888935"/>
                  </a:lnTo>
                  <a:lnTo>
                    <a:pt x="33469" y="3846277"/>
                  </a:lnTo>
                  <a:lnTo>
                    <a:pt x="19109" y="3801827"/>
                  </a:lnTo>
                  <a:lnTo>
                    <a:pt x="8619" y="3755775"/>
                  </a:lnTo>
                  <a:lnTo>
                    <a:pt x="2186" y="3708309"/>
                  </a:lnTo>
                  <a:lnTo>
                    <a:pt x="0" y="3659619"/>
                  </a:lnTo>
                  <a:lnTo>
                    <a:pt x="0" y="2322322"/>
                  </a:lnTo>
                  <a:lnTo>
                    <a:pt x="0" y="1519935"/>
                  </a:lnTo>
                  <a:close/>
                </a:path>
              </a:pathLst>
            </a:custGeom>
            <a:ln w="12700">
              <a:solidFill>
                <a:srgbClr val="01314A"/>
              </a:solidFill>
            </a:ln>
          </p:spPr>
          <p:txBody>
            <a:bodyPr wrap="square" lIns="0" tIns="0" rIns="0" bIns="0" rtlCol="0"/>
            <a:lstStyle/>
            <a:p>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 name="object 2"/>
          <p:cNvGrpSpPr/>
          <p:nvPr/>
        </p:nvGrpSpPr>
        <p:grpSpPr>
          <a:xfrm>
            <a:off x="3171444" y="2523744"/>
            <a:ext cx="8103234" cy="2748280"/>
            <a:chOff x="3171444" y="2523744"/>
            <a:chExt cx="8103234" cy="2748280"/>
          </a:xfrm>
        </p:grpSpPr>
        <p:sp>
          <p:nvSpPr>
            <p:cNvPr id="3" name="object 3"/>
            <p:cNvSpPr/>
            <p:nvPr/>
          </p:nvSpPr>
          <p:spPr>
            <a:xfrm>
              <a:off x="9125712" y="2525267"/>
              <a:ext cx="2148840" cy="1534795"/>
            </a:xfrm>
            <a:custGeom>
              <a:avLst/>
              <a:gdLst/>
              <a:ahLst/>
              <a:cxnLst/>
              <a:rect l="l" t="t" r="r" b="b"/>
              <a:pathLst>
                <a:path w="2148840" h="1534795">
                  <a:moveTo>
                    <a:pt x="2148840" y="1373124"/>
                  </a:moveTo>
                  <a:lnTo>
                    <a:pt x="1987296" y="1211580"/>
                  </a:lnTo>
                  <a:lnTo>
                    <a:pt x="1531073" y="1211580"/>
                  </a:lnTo>
                  <a:lnTo>
                    <a:pt x="1544447" y="1196467"/>
                  </a:lnTo>
                  <a:lnTo>
                    <a:pt x="1577428" y="1155065"/>
                  </a:lnTo>
                  <a:lnTo>
                    <a:pt x="1602765" y="1118184"/>
                  </a:lnTo>
                  <a:lnTo>
                    <a:pt x="1625828" y="1079715"/>
                  </a:lnTo>
                  <a:lnTo>
                    <a:pt x="1646542" y="1039761"/>
                  </a:lnTo>
                  <a:lnTo>
                    <a:pt x="1664804" y="998397"/>
                  </a:lnTo>
                  <a:lnTo>
                    <a:pt x="1680514" y="955725"/>
                  </a:lnTo>
                  <a:lnTo>
                    <a:pt x="1693595" y="911847"/>
                  </a:lnTo>
                  <a:lnTo>
                    <a:pt x="1703920" y="866863"/>
                  </a:lnTo>
                  <a:lnTo>
                    <a:pt x="1711426" y="820864"/>
                  </a:lnTo>
                  <a:lnTo>
                    <a:pt x="1715998" y="773938"/>
                  </a:lnTo>
                  <a:lnTo>
                    <a:pt x="1717548" y="726186"/>
                  </a:lnTo>
                  <a:lnTo>
                    <a:pt x="1715998" y="678446"/>
                  </a:lnTo>
                  <a:lnTo>
                    <a:pt x="1711413" y="631418"/>
                  </a:lnTo>
                  <a:lnTo>
                    <a:pt x="1703920" y="585520"/>
                  </a:lnTo>
                  <a:lnTo>
                    <a:pt x="1693595" y="540537"/>
                  </a:lnTo>
                  <a:lnTo>
                    <a:pt x="1680514" y="496658"/>
                  </a:lnTo>
                  <a:lnTo>
                    <a:pt x="1664804" y="453986"/>
                  </a:lnTo>
                  <a:lnTo>
                    <a:pt x="1646542" y="412623"/>
                  </a:lnTo>
                  <a:lnTo>
                    <a:pt x="1625828" y="372668"/>
                  </a:lnTo>
                  <a:lnTo>
                    <a:pt x="1602765" y="334200"/>
                  </a:lnTo>
                  <a:lnTo>
                    <a:pt x="1577428" y="297319"/>
                  </a:lnTo>
                  <a:lnTo>
                    <a:pt x="1549933" y="262115"/>
                  </a:lnTo>
                  <a:lnTo>
                    <a:pt x="1520380" y="228701"/>
                  </a:lnTo>
                  <a:lnTo>
                    <a:pt x="1488846" y="197167"/>
                  </a:lnTo>
                  <a:lnTo>
                    <a:pt x="1461643" y="173113"/>
                  </a:lnTo>
                  <a:lnTo>
                    <a:pt x="1461643" y="726186"/>
                  </a:lnTo>
                  <a:lnTo>
                    <a:pt x="1459204" y="774268"/>
                  </a:lnTo>
                  <a:lnTo>
                    <a:pt x="1452079" y="820966"/>
                  </a:lnTo>
                  <a:lnTo>
                    <a:pt x="1440497" y="866038"/>
                  </a:lnTo>
                  <a:lnTo>
                    <a:pt x="1424673" y="909243"/>
                  </a:lnTo>
                  <a:lnTo>
                    <a:pt x="1404874" y="950353"/>
                  </a:lnTo>
                  <a:lnTo>
                    <a:pt x="1381315" y="989126"/>
                  </a:lnTo>
                  <a:lnTo>
                    <a:pt x="1354239" y="1025334"/>
                  </a:lnTo>
                  <a:lnTo>
                    <a:pt x="1323886" y="1058722"/>
                  </a:lnTo>
                  <a:lnTo>
                    <a:pt x="1290497" y="1089075"/>
                  </a:lnTo>
                  <a:lnTo>
                    <a:pt x="1254290" y="1116152"/>
                  </a:lnTo>
                  <a:lnTo>
                    <a:pt x="1215517" y="1139710"/>
                  </a:lnTo>
                  <a:lnTo>
                    <a:pt x="1174407" y="1159510"/>
                  </a:lnTo>
                  <a:lnTo>
                    <a:pt x="1131201" y="1175334"/>
                  </a:lnTo>
                  <a:lnTo>
                    <a:pt x="1086129" y="1186916"/>
                  </a:lnTo>
                  <a:lnTo>
                    <a:pt x="1039431" y="1194041"/>
                  </a:lnTo>
                  <a:lnTo>
                    <a:pt x="991362" y="1196467"/>
                  </a:lnTo>
                  <a:lnTo>
                    <a:pt x="943279" y="1194041"/>
                  </a:lnTo>
                  <a:lnTo>
                    <a:pt x="896581" y="1186916"/>
                  </a:lnTo>
                  <a:lnTo>
                    <a:pt x="851509" y="1175334"/>
                  </a:lnTo>
                  <a:lnTo>
                    <a:pt x="808304" y="1159510"/>
                  </a:lnTo>
                  <a:lnTo>
                    <a:pt x="767194" y="1139710"/>
                  </a:lnTo>
                  <a:lnTo>
                    <a:pt x="728421" y="1116152"/>
                  </a:lnTo>
                  <a:lnTo>
                    <a:pt x="692213" y="1089075"/>
                  </a:lnTo>
                  <a:lnTo>
                    <a:pt x="658825" y="1058722"/>
                  </a:lnTo>
                  <a:lnTo>
                    <a:pt x="628472" y="1025334"/>
                  </a:lnTo>
                  <a:lnTo>
                    <a:pt x="601395" y="989126"/>
                  </a:lnTo>
                  <a:lnTo>
                    <a:pt x="577837" y="950353"/>
                  </a:lnTo>
                  <a:lnTo>
                    <a:pt x="558038" y="909243"/>
                  </a:lnTo>
                  <a:lnTo>
                    <a:pt x="542213" y="866038"/>
                  </a:lnTo>
                  <a:lnTo>
                    <a:pt x="530618" y="820864"/>
                  </a:lnTo>
                  <a:lnTo>
                    <a:pt x="523506" y="774268"/>
                  </a:lnTo>
                  <a:lnTo>
                    <a:pt x="521081" y="726186"/>
                  </a:lnTo>
                  <a:lnTo>
                    <a:pt x="523506" y="678116"/>
                  </a:lnTo>
                  <a:lnTo>
                    <a:pt x="530631" y="631418"/>
                  </a:lnTo>
                  <a:lnTo>
                    <a:pt x="542213" y="586346"/>
                  </a:lnTo>
                  <a:lnTo>
                    <a:pt x="558038" y="543140"/>
                  </a:lnTo>
                  <a:lnTo>
                    <a:pt x="577837" y="502031"/>
                  </a:lnTo>
                  <a:lnTo>
                    <a:pt x="601395" y="463257"/>
                  </a:lnTo>
                  <a:lnTo>
                    <a:pt x="628472" y="427050"/>
                  </a:lnTo>
                  <a:lnTo>
                    <a:pt x="658825" y="393661"/>
                  </a:lnTo>
                  <a:lnTo>
                    <a:pt x="692213" y="363308"/>
                  </a:lnTo>
                  <a:lnTo>
                    <a:pt x="728421" y="336232"/>
                  </a:lnTo>
                  <a:lnTo>
                    <a:pt x="767194" y="312674"/>
                  </a:lnTo>
                  <a:lnTo>
                    <a:pt x="808304" y="292874"/>
                  </a:lnTo>
                  <a:lnTo>
                    <a:pt x="851509" y="277050"/>
                  </a:lnTo>
                  <a:lnTo>
                    <a:pt x="896581" y="265468"/>
                  </a:lnTo>
                  <a:lnTo>
                    <a:pt x="943279" y="258343"/>
                  </a:lnTo>
                  <a:lnTo>
                    <a:pt x="991362" y="255905"/>
                  </a:lnTo>
                  <a:lnTo>
                    <a:pt x="1039431" y="258343"/>
                  </a:lnTo>
                  <a:lnTo>
                    <a:pt x="1086129" y="265468"/>
                  </a:lnTo>
                  <a:lnTo>
                    <a:pt x="1131201" y="277050"/>
                  </a:lnTo>
                  <a:lnTo>
                    <a:pt x="1174407" y="292874"/>
                  </a:lnTo>
                  <a:lnTo>
                    <a:pt x="1215517" y="312674"/>
                  </a:lnTo>
                  <a:lnTo>
                    <a:pt x="1254290" y="336232"/>
                  </a:lnTo>
                  <a:lnTo>
                    <a:pt x="1290497" y="363308"/>
                  </a:lnTo>
                  <a:lnTo>
                    <a:pt x="1323886" y="393661"/>
                  </a:lnTo>
                  <a:lnTo>
                    <a:pt x="1354239" y="427050"/>
                  </a:lnTo>
                  <a:lnTo>
                    <a:pt x="1381315" y="463257"/>
                  </a:lnTo>
                  <a:lnTo>
                    <a:pt x="1404874" y="502031"/>
                  </a:lnTo>
                  <a:lnTo>
                    <a:pt x="1424673" y="543140"/>
                  </a:lnTo>
                  <a:lnTo>
                    <a:pt x="1440497" y="586346"/>
                  </a:lnTo>
                  <a:lnTo>
                    <a:pt x="1452092" y="631520"/>
                  </a:lnTo>
                  <a:lnTo>
                    <a:pt x="1459204" y="678116"/>
                  </a:lnTo>
                  <a:lnTo>
                    <a:pt x="1461643" y="726186"/>
                  </a:lnTo>
                  <a:lnTo>
                    <a:pt x="1461643" y="173113"/>
                  </a:lnTo>
                  <a:lnTo>
                    <a:pt x="1420228" y="140119"/>
                  </a:lnTo>
                  <a:lnTo>
                    <a:pt x="1383347" y="114782"/>
                  </a:lnTo>
                  <a:lnTo>
                    <a:pt x="1344879" y="91719"/>
                  </a:lnTo>
                  <a:lnTo>
                    <a:pt x="1304925" y="71005"/>
                  </a:lnTo>
                  <a:lnTo>
                    <a:pt x="1263561" y="52743"/>
                  </a:lnTo>
                  <a:lnTo>
                    <a:pt x="1220889" y="37033"/>
                  </a:lnTo>
                  <a:lnTo>
                    <a:pt x="1177010" y="23952"/>
                  </a:lnTo>
                  <a:lnTo>
                    <a:pt x="1132027" y="13627"/>
                  </a:lnTo>
                  <a:lnTo>
                    <a:pt x="1086027" y="6121"/>
                  </a:lnTo>
                  <a:lnTo>
                    <a:pt x="1039101" y="1549"/>
                  </a:lnTo>
                  <a:lnTo>
                    <a:pt x="991362" y="0"/>
                  </a:lnTo>
                  <a:lnTo>
                    <a:pt x="943610" y="1549"/>
                  </a:lnTo>
                  <a:lnTo>
                    <a:pt x="896683" y="6121"/>
                  </a:lnTo>
                  <a:lnTo>
                    <a:pt x="850684" y="13627"/>
                  </a:lnTo>
                  <a:lnTo>
                    <a:pt x="805700" y="23952"/>
                  </a:lnTo>
                  <a:lnTo>
                    <a:pt x="761822" y="37033"/>
                  </a:lnTo>
                  <a:lnTo>
                    <a:pt x="719150" y="52743"/>
                  </a:lnTo>
                  <a:lnTo>
                    <a:pt x="677786" y="71005"/>
                  </a:lnTo>
                  <a:lnTo>
                    <a:pt x="637832" y="91719"/>
                  </a:lnTo>
                  <a:lnTo>
                    <a:pt x="599363" y="114782"/>
                  </a:lnTo>
                  <a:lnTo>
                    <a:pt x="562483" y="140119"/>
                  </a:lnTo>
                  <a:lnTo>
                    <a:pt x="527278" y="167614"/>
                  </a:lnTo>
                  <a:lnTo>
                    <a:pt x="493864" y="197167"/>
                  </a:lnTo>
                  <a:lnTo>
                    <a:pt x="462330" y="228701"/>
                  </a:lnTo>
                  <a:lnTo>
                    <a:pt x="432777" y="262115"/>
                  </a:lnTo>
                  <a:lnTo>
                    <a:pt x="405282" y="297319"/>
                  </a:lnTo>
                  <a:lnTo>
                    <a:pt x="379945" y="334200"/>
                  </a:lnTo>
                  <a:lnTo>
                    <a:pt x="356882" y="372668"/>
                  </a:lnTo>
                  <a:lnTo>
                    <a:pt x="336169" y="412623"/>
                  </a:lnTo>
                  <a:lnTo>
                    <a:pt x="317906" y="453986"/>
                  </a:lnTo>
                  <a:lnTo>
                    <a:pt x="302196" y="496658"/>
                  </a:lnTo>
                  <a:lnTo>
                    <a:pt x="289115" y="540537"/>
                  </a:lnTo>
                  <a:lnTo>
                    <a:pt x="278790" y="585520"/>
                  </a:lnTo>
                  <a:lnTo>
                    <a:pt x="271284" y="631520"/>
                  </a:lnTo>
                  <a:lnTo>
                    <a:pt x="266712" y="678446"/>
                  </a:lnTo>
                  <a:lnTo>
                    <a:pt x="265176" y="726186"/>
                  </a:lnTo>
                  <a:lnTo>
                    <a:pt x="266712" y="773938"/>
                  </a:lnTo>
                  <a:lnTo>
                    <a:pt x="271297" y="820966"/>
                  </a:lnTo>
                  <a:lnTo>
                    <a:pt x="278790" y="866863"/>
                  </a:lnTo>
                  <a:lnTo>
                    <a:pt x="289115" y="911847"/>
                  </a:lnTo>
                  <a:lnTo>
                    <a:pt x="302196" y="955725"/>
                  </a:lnTo>
                  <a:lnTo>
                    <a:pt x="317906" y="998397"/>
                  </a:lnTo>
                  <a:lnTo>
                    <a:pt x="336169" y="1039761"/>
                  </a:lnTo>
                  <a:lnTo>
                    <a:pt x="356882" y="1079715"/>
                  </a:lnTo>
                  <a:lnTo>
                    <a:pt x="379945" y="1118184"/>
                  </a:lnTo>
                  <a:lnTo>
                    <a:pt x="405282" y="1155065"/>
                  </a:lnTo>
                  <a:lnTo>
                    <a:pt x="432777" y="1190269"/>
                  </a:lnTo>
                  <a:lnTo>
                    <a:pt x="451624" y="1211580"/>
                  </a:lnTo>
                  <a:lnTo>
                    <a:pt x="0" y="1211580"/>
                  </a:lnTo>
                  <a:lnTo>
                    <a:pt x="0" y="1534668"/>
                  </a:lnTo>
                  <a:lnTo>
                    <a:pt x="1987296" y="1534668"/>
                  </a:lnTo>
                  <a:lnTo>
                    <a:pt x="2148840" y="1373124"/>
                  </a:lnTo>
                  <a:close/>
                </a:path>
              </a:pathLst>
            </a:custGeom>
            <a:solidFill>
              <a:srgbClr val="E36C09"/>
            </a:solidFill>
          </p:spPr>
          <p:txBody>
            <a:bodyPr wrap="square" lIns="0" tIns="0" rIns="0" bIns="0" rtlCol="0"/>
            <a:lstStyle/>
            <a:p>
              <a:endParaRPr/>
            </a:p>
          </p:txBody>
        </p:sp>
        <p:sp>
          <p:nvSpPr>
            <p:cNvPr id="4" name="object 4"/>
            <p:cNvSpPr/>
            <p:nvPr/>
          </p:nvSpPr>
          <p:spPr>
            <a:xfrm>
              <a:off x="7141464" y="3736847"/>
              <a:ext cx="2147570" cy="1534795"/>
            </a:xfrm>
            <a:custGeom>
              <a:avLst/>
              <a:gdLst/>
              <a:ahLst/>
              <a:cxnLst/>
              <a:rect l="l" t="t" r="r" b="b"/>
              <a:pathLst>
                <a:path w="2147570" h="1534795">
                  <a:moveTo>
                    <a:pt x="2147316" y="161544"/>
                  </a:moveTo>
                  <a:lnTo>
                    <a:pt x="1985772" y="0"/>
                  </a:lnTo>
                  <a:lnTo>
                    <a:pt x="1460373" y="0"/>
                  </a:lnTo>
                  <a:lnTo>
                    <a:pt x="1460373" y="809244"/>
                  </a:lnTo>
                  <a:lnTo>
                    <a:pt x="1457947" y="857288"/>
                  </a:lnTo>
                  <a:lnTo>
                    <a:pt x="1450822" y="903935"/>
                  </a:lnTo>
                  <a:lnTo>
                    <a:pt x="1439252" y="948956"/>
                  </a:lnTo>
                  <a:lnTo>
                    <a:pt x="1423454" y="992111"/>
                  </a:lnTo>
                  <a:lnTo>
                    <a:pt x="1403667" y="1033183"/>
                  </a:lnTo>
                  <a:lnTo>
                    <a:pt x="1380134" y="1071905"/>
                  </a:lnTo>
                  <a:lnTo>
                    <a:pt x="1353096" y="1108075"/>
                  </a:lnTo>
                  <a:lnTo>
                    <a:pt x="1322781" y="1141437"/>
                  </a:lnTo>
                  <a:lnTo>
                    <a:pt x="1289418" y="1171752"/>
                  </a:lnTo>
                  <a:lnTo>
                    <a:pt x="1253248" y="1198791"/>
                  </a:lnTo>
                  <a:lnTo>
                    <a:pt x="1214526" y="1222324"/>
                  </a:lnTo>
                  <a:lnTo>
                    <a:pt x="1173454" y="1242110"/>
                  </a:lnTo>
                  <a:lnTo>
                    <a:pt x="1130300" y="1257909"/>
                  </a:lnTo>
                  <a:lnTo>
                    <a:pt x="1085278" y="1269479"/>
                  </a:lnTo>
                  <a:lnTo>
                    <a:pt x="1038631" y="1276604"/>
                  </a:lnTo>
                  <a:lnTo>
                    <a:pt x="990600" y="1279017"/>
                  </a:lnTo>
                  <a:lnTo>
                    <a:pt x="942555" y="1276604"/>
                  </a:lnTo>
                  <a:lnTo>
                    <a:pt x="895908" y="1269479"/>
                  </a:lnTo>
                  <a:lnTo>
                    <a:pt x="850887" y="1257909"/>
                  </a:lnTo>
                  <a:lnTo>
                    <a:pt x="807732" y="1242110"/>
                  </a:lnTo>
                  <a:lnTo>
                    <a:pt x="766660" y="1222324"/>
                  </a:lnTo>
                  <a:lnTo>
                    <a:pt x="727938" y="1198791"/>
                  </a:lnTo>
                  <a:lnTo>
                    <a:pt x="691769" y="1171752"/>
                  </a:lnTo>
                  <a:lnTo>
                    <a:pt x="658406" y="1141437"/>
                  </a:lnTo>
                  <a:lnTo>
                    <a:pt x="628091" y="1108075"/>
                  </a:lnTo>
                  <a:lnTo>
                    <a:pt x="601052" y="1071905"/>
                  </a:lnTo>
                  <a:lnTo>
                    <a:pt x="577519" y="1033183"/>
                  </a:lnTo>
                  <a:lnTo>
                    <a:pt x="557733" y="992111"/>
                  </a:lnTo>
                  <a:lnTo>
                    <a:pt x="541934" y="948956"/>
                  </a:lnTo>
                  <a:lnTo>
                    <a:pt x="530352" y="903833"/>
                  </a:lnTo>
                  <a:lnTo>
                    <a:pt x="523240" y="857288"/>
                  </a:lnTo>
                  <a:lnTo>
                    <a:pt x="520827" y="809244"/>
                  </a:lnTo>
                  <a:lnTo>
                    <a:pt x="523240" y="761212"/>
                  </a:lnTo>
                  <a:lnTo>
                    <a:pt x="530364" y="714565"/>
                  </a:lnTo>
                  <a:lnTo>
                    <a:pt x="541934" y="669544"/>
                  </a:lnTo>
                  <a:lnTo>
                    <a:pt x="557733" y="626389"/>
                  </a:lnTo>
                  <a:lnTo>
                    <a:pt x="577519" y="585317"/>
                  </a:lnTo>
                  <a:lnTo>
                    <a:pt x="601052" y="546595"/>
                  </a:lnTo>
                  <a:lnTo>
                    <a:pt x="628091" y="510425"/>
                  </a:lnTo>
                  <a:lnTo>
                    <a:pt x="658406" y="477062"/>
                  </a:lnTo>
                  <a:lnTo>
                    <a:pt x="691769" y="446747"/>
                  </a:lnTo>
                  <a:lnTo>
                    <a:pt x="727938" y="419709"/>
                  </a:lnTo>
                  <a:lnTo>
                    <a:pt x="766660" y="396176"/>
                  </a:lnTo>
                  <a:lnTo>
                    <a:pt x="807732" y="376389"/>
                  </a:lnTo>
                  <a:lnTo>
                    <a:pt x="850887" y="360591"/>
                  </a:lnTo>
                  <a:lnTo>
                    <a:pt x="895908" y="349021"/>
                  </a:lnTo>
                  <a:lnTo>
                    <a:pt x="942555" y="341896"/>
                  </a:lnTo>
                  <a:lnTo>
                    <a:pt x="990600" y="339471"/>
                  </a:lnTo>
                  <a:lnTo>
                    <a:pt x="1038631" y="341896"/>
                  </a:lnTo>
                  <a:lnTo>
                    <a:pt x="1085278" y="349021"/>
                  </a:lnTo>
                  <a:lnTo>
                    <a:pt x="1130300" y="360591"/>
                  </a:lnTo>
                  <a:lnTo>
                    <a:pt x="1173454" y="376389"/>
                  </a:lnTo>
                  <a:lnTo>
                    <a:pt x="1214526" y="396176"/>
                  </a:lnTo>
                  <a:lnTo>
                    <a:pt x="1253248" y="419709"/>
                  </a:lnTo>
                  <a:lnTo>
                    <a:pt x="1289418" y="446747"/>
                  </a:lnTo>
                  <a:lnTo>
                    <a:pt x="1322781" y="477062"/>
                  </a:lnTo>
                  <a:lnTo>
                    <a:pt x="1353096" y="510425"/>
                  </a:lnTo>
                  <a:lnTo>
                    <a:pt x="1380134" y="546595"/>
                  </a:lnTo>
                  <a:lnTo>
                    <a:pt x="1403667" y="585317"/>
                  </a:lnTo>
                  <a:lnTo>
                    <a:pt x="1423454" y="626389"/>
                  </a:lnTo>
                  <a:lnTo>
                    <a:pt x="1439252" y="669544"/>
                  </a:lnTo>
                  <a:lnTo>
                    <a:pt x="1450835" y="714667"/>
                  </a:lnTo>
                  <a:lnTo>
                    <a:pt x="1457947" y="761212"/>
                  </a:lnTo>
                  <a:lnTo>
                    <a:pt x="1460373" y="809244"/>
                  </a:lnTo>
                  <a:lnTo>
                    <a:pt x="1460373" y="0"/>
                  </a:lnTo>
                  <a:lnTo>
                    <a:pt x="0" y="0"/>
                  </a:lnTo>
                  <a:lnTo>
                    <a:pt x="0" y="323088"/>
                  </a:lnTo>
                  <a:lnTo>
                    <a:pt x="452539" y="323088"/>
                  </a:lnTo>
                  <a:lnTo>
                    <a:pt x="432587" y="345643"/>
                  </a:lnTo>
                  <a:lnTo>
                    <a:pt x="405117" y="380809"/>
                  </a:lnTo>
                  <a:lnTo>
                    <a:pt x="379818" y="417652"/>
                  </a:lnTo>
                  <a:lnTo>
                    <a:pt x="356781" y="456069"/>
                  </a:lnTo>
                  <a:lnTo>
                    <a:pt x="336092" y="495998"/>
                  </a:lnTo>
                  <a:lnTo>
                    <a:pt x="317842" y="537324"/>
                  </a:lnTo>
                  <a:lnTo>
                    <a:pt x="302145" y="579945"/>
                  </a:lnTo>
                  <a:lnTo>
                    <a:pt x="289090" y="623773"/>
                  </a:lnTo>
                  <a:lnTo>
                    <a:pt x="278765" y="668718"/>
                  </a:lnTo>
                  <a:lnTo>
                    <a:pt x="271272" y="714667"/>
                  </a:lnTo>
                  <a:lnTo>
                    <a:pt x="266712" y="761542"/>
                  </a:lnTo>
                  <a:lnTo>
                    <a:pt x="265176" y="809244"/>
                  </a:lnTo>
                  <a:lnTo>
                    <a:pt x="266712" y="856957"/>
                  </a:lnTo>
                  <a:lnTo>
                    <a:pt x="271297" y="903935"/>
                  </a:lnTo>
                  <a:lnTo>
                    <a:pt x="278765" y="949782"/>
                  </a:lnTo>
                  <a:lnTo>
                    <a:pt x="289090" y="994727"/>
                  </a:lnTo>
                  <a:lnTo>
                    <a:pt x="302145" y="1038555"/>
                  </a:lnTo>
                  <a:lnTo>
                    <a:pt x="317842" y="1081176"/>
                  </a:lnTo>
                  <a:lnTo>
                    <a:pt x="336092" y="1122502"/>
                  </a:lnTo>
                  <a:lnTo>
                    <a:pt x="356781" y="1162431"/>
                  </a:lnTo>
                  <a:lnTo>
                    <a:pt x="379818" y="1200848"/>
                  </a:lnTo>
                  <a:lnTo>
                    <a:pt x="405117" y="1237691"/>
                  </a:lnTo>
                  <a:lnTo>
                    <a:pt x="432587" y="1272857"/>
                  </a:lnTo>
                  <a:lnTo>
                    <a:pt x="462114" y="1306233"/>
                  </a:lnTo>
                  <a:lnTo>
                    <a:pt x="493610" y="1337729"/>
                  </a:lnTo>
                  <a:lnTo>
                    <a:pt x="526986" y="1367256"/>
                  </a:lnTo>
                  <a:lnTo>
                    <a:pt x="562152" y="1394726"/>
                  </a:lnTo>
                  <a:lnTo>
                    <a:pt x="598995" y="1420025"/>
                  </a:lnTo>
                  <a:lnTo>
                    <a:pt x="637413" y="1443062"/>
                  </a:lnTo>
                  <a:lnTo>
                    <a:pt x="677341" y="1463751"/>
                  </a:lnTo>
                  <a:lnTo>
                    <a:pt x="718667" y="1482001"/>
                  </a:lnTo>
                  <a:lnTo>
                    <a:pt x="761288" y="1497698"/>
                  </a:lnTo>
                  <a:lnTo>
                    <a:pt x="805116" y="1510753"/>
                  </a:lnTo>
                  <a:lnTo>
                    <a:pt x="850061" y="1521079"/>
                  </a:lnTo>
                  <a:lnTo>
                    <a:pt x="896010" y="1528572"/>
                  </a:lnTo>
                  <a:lnTo>
                    <a:pt x="942886" y="1533131"/>
                  </a:lnTo>
                  <a:lnTo>
                    <a:pt x="990600" y="1534668"/>
                  </a:lnTo>
                  <a:lnTo>
                    <a:pt x="1038301" y="1533131"/>
                  </a:lnTo>
                  <a:lnTo>
                    <a:pt x="1085176" y="1528572"/>
                  </a:lnTo>
                  <a:lnTo>
                    <a:pt x="1131125" y="1521079"/>
                  </a:lnTo>
                  <a:lnTo>
                    <a:pt x="1176070" y="1510753"/>
                  </a:lnTo>
                  <a:lnTo>
                    <a:pt x="1219898" y="1497698"/>
                  </a:lnTo>
                  <a:lnTo>
                    <a:pt x="1262519" y="1482001"/>
                  </a:lnTo>
                  <a:lnTo>
                    <a:pt x="1303845" y="1463751"/>
                  </a:lnTo>
                  <a:lnTo>
                    <a:pt x="1343774" y="1443062"/>
                  </a:lnTo>
                  <a:lnTo>
                    <a:pt x="1382191" y="1420025"/>
                  </a:lnTo>
                  <a:lnTo>
                    <a:pt x="1419034" y="1394726"/>
                  </a:lnTo>
                  <a:lnTo>
                    <a:pt x="1454200" y="1367256"/>
                  </a:lnTo>
                  <a:lnTo>
                    <a:pt x="1487576" y="1337729"/>
                  </a:lnTo>
                  <a:lnTo>
                    <a:pt x="1519072" y="1306233"/>
                  </a:lnTo>
                  <a:lnTo>
                    <a:pt x="1543138" y="1279017"/>
                  </a:lnTo>
                  <a:lnTo>
                    <a:pt x="1548599" y="1272857"/>
                  </a:lnTo>
                  <a:lnTo>
                    <a:pt x="1576070" y="1237691"/>
                  </a:lnTo>
                  <a:lnTo>
                    <a:pt x="1601368" y="1200848"/>
                  </a:lnTo>
                  <a:lnTo>
                    <a:pt x="1624406" y="1162431"/>
                  </a:lnTo>
                  <a:lnTo>
                    <a:pt x="1645094" y="1122502"/>
                  </a:lnTo>
                  <a:lnTo>
                    <a:pt x="1663344" y="1081176"/>
                  </a:lnTo>
                  <a:lnTo>
                    <a:pt x="1679041" y="1038555"/>
                  </a:lnTo>
                  <a:lnTo>
                    <a:pt x="1692097" y="994727"/>
                  </a:lnTo>
                  <a:lnTo>
                    <a:pt x="1702422" y="949782"/>
                  </a:lnTo>
                  <a:lnTo>
                    <a:pt x="1709915" y="903833"/>
                  </a:lnTo>
                  <a:lnTo>
                    <a:pt x="1714474" y="856957"/>
                  </a:lnTo>
                  <a:lnTo>
                    <a:pt x="1716024" y="809244"/>
                  </a:lnTo>
                  <a:lnTo>
                    <a:pt x="1714474" y="761542"/>
                  </a:lnTo>
                  <a:lnTo>
                    <a:pt x="1709889" y="714565"/>
                  </a:lnTo>
                  <a:lnTo>
                    <a:pt x="1702422" y="668718"/>
                  </a:lnTo>
                  <a:lnTo>
                    <a:pt x="1692097" y="623773"/>
                  </a:lnTo>
                  <a:lnTo>
                    <a:pt x="1679041" y="579945"/>
                  </a:lnTo>
                  <a:lnTo>
                    <a:pt x="1663344" y="537324"/>
                  </a:lnTo>
                  <a:lnTo>
                    <a:pt x="1645094" y="495998"/>
                  </a:lnTo>
                  <a:lnTo>
                    <a:pt x="1624406" y="456069"/>
                  </a:lnTo>
                  <a:lnTo>
                    <a:pt x="1601368" y="417652"/>
                  </a:lnTo>
                  <a:lnTo>
                    <a:pt x="1576070" y="380809"/>
                  </a:lnTo>
                  <a:lnTo>
                    <a:pt x="1548599" y="345643"/>
                  </a:lnTo>
                  <a:lnTo>
                    <a:pt x="1528635" y="323088"/>
                  </a:lnTo>
                  <a:lnTo>
                    <a:pt x="1985772" y="323088"/>
                  </a:lnTo>
                  <a:lnTo>
                    <a:pt x="2147316" y="161544"/>
                  </a:lnTo>
                  <a:close/>
                </a:path>
              </a:pathLst>
            </a:custGeom>
            <a:solidFill>
              <a:srgbClr val="51BBF1"/>
            </a:solidFill>
          </p:spPr>
          <p:txBody>
            <a:bodyPr wrap="square" lIns="0" tIns="0" rIns="0" bIns="0" rtlCol="0"/>
            <a:lstStyle/>
            <a:p>
              <a:endParaRPr/>
            </a:p>
          </p:txBody>
        </p:sp>
        <p:sp>
          <p:nvSpPr>
            <p:cNvPr id="5" name="object 5"/>
            <p:cNvSpPr/>
            <p:nvPr/>
          </p:nvSpPr>
          <p:spPr>
            <a:xfrm>
              <a:off x="5157216" y="2523743"/>
              <a:ext cx="2147570" cy="1534795"/>
            </a:xfrm>
            <a:custGeom>
              <a:avLst/>
              <a:gdLst/>
              <a:ahLst/>
              <a:cxnLst/>
              <a:rect l="l" t="t" r="r" b="b"/>
              <a:pathLst>
                <a:path w="2147570" h="1534795">
                  <a:moveTo>
                    <a:pt x="2147316" y="1372362"/>
                  </a:moveTo>
                  <a:lnTo>
                    <a:pt x="1985010" y="1210056"/>
                  </a:lnTo>
                  <a:lnTo>
                    <a:pt x="1529791" y="1210056"/>
                  </a:lnTo>
                  <a:lnTo>
                    <a:pt x="1542948" y="1195197"/>
                  </a:lnTo>
                  <a:lnTo>
                    <a:pt x="1575904" y="1153871"/>
                  </a:lnTo>
                  <a:lnTo>
                    <a:pt x="1601241" y="1117028"/>
                  </a:lnTo>
                  <a:lnTo>
                    <a:pt x="1624304" y="1078611"/>
                  </a:lnTo>
                  <a:lnTo>
                    <a:pt x="1645018" y="1038682"/>
                  </a:lnTo>
                  <a:lnTo>
                    <a:pt x="1663280" y="997356"/>
                  </a:lnTo>
                  <a:lnTo>
                    <a:pt x="1678990" y="954735"/>
                  </a:lnTo>
                  <a:lnTo>
                    <a:pt x="1692071" y="910907"/>
                  </a:lnTo>
                  <a:lnTo>
                    <a:pt x="1702396" y="865962"/>
                  </a:lnTo>
                  <a:lnTo>
                    <a:pt x="1709902" y="820013"/>
                  </a:lnTo>
                  <a:lnTo>
                    <a:pt x="1714474" y="773137"/>
                  </a:lnTo>
                  <a:lnTo>
                    <a:pt x="1716024" y="725424"/>
                  </a:lnTo>
                  <a:lnTo>
                    <a:pt x="1714474" y="677722"/>
                  </a:lnTo>
                  <a:lnTo>
                    <a:pt x="1709889" y="630745"/>
                  </a:lnTo>
                  <a:lnTo>
                    <a:pt x="1702396" y="584898"/>
                  </a:lnTo>
                  <a:lnTo>
                    <a:pt x="1692071" y="539953"/>
                  </a:lnTo>
                  <a:lnTo>
                    <a:pt x="1678990" y="496125"/>
                  </a:lnTo>
                  <a:lnTo>
                    <a:pt x="1663280" y="453504"/>
                  </a:lnTo>
                  <a:lnTo>
                    <a:pt x="1645018" y="412178"/>
                  </a:lnTo>
                  <a:lnTo>
                    <a:pt x="1624304" y="372249"/>
                  </a:lnTo>
                  <a:lnTo>
                    <a:pt x="1601241" y="333832"/>
                  </a:lnTo>
                  <a:lnTo>
                    <a:pt x="1575904" y="296989"/>
                  </a:lnTo>
                  <a:lnTo>
                    <a:pt x="1548409" y="261823"/>
                  </a:lnTo>
                  <a:lnTo>
                    <a:pt x="1518856" y="228447"/>
                  </a:lnTo>
                  <a:lnTo>
                    <a:pt x="1487322" y="196951"/>
                  </a:lnTo>
                  <a:lnTo>
                    <a:pt x="1460373" y="173139"/>
                  </a:lnTo>
                  <a:lnTo>
                    <a:pt x="1460373" y="725424"/>
                  </a:lnTo>
                  <a:lnTo>
                    <a:pt x="1457934" y="773468"/>
                  </a:lnTo>
                  <a:lnTo>
                    <a:pt x="1450809" y="820115"/>
                  </a:lnTo>
                  <a:lnTo>
                    <a:pt x="1439214" y="865136"/>
                  </a:lnTo>
                  <a:lnTo>
                    <a:pt x="1423390" y="908291"/>
                  </a:lnTo>
                  <a:lnTo>
                    <a:pt x="1403565" y="949363"/>
                  </a:lnTo>
                  <a:lnTo>
                    <a:pt x="1379994" y="988085"/>
                  </a:lnTo>
                  <a:lnTo>
                    <a:pt x="1352905" y="1024255"/>
                  </a:lnTo>
                  <a:lnTo>
                    <a:pt x="1322539" y="1057617"/>
                  </a:lnTo>
                  <a:lnTo>
                    <a:pt x="1289126" y="1087932"/>
                  </a:lnTo>
                  <a:lnTo>
                    <a:pt x="1252905" y="1114971"/>
                  </a:lnTo>
                  <a:lnTo>
                    <a:pt x="1214107" y="1138504"/>
                  </a:lnTo>
                  <a:lnTo>
                    <a:pt x="1172972" y="1158290"/>
                  </a:lnTo>
                  <a:lnTo>
                    <a:pt x="1129741" y="1174089"/>
                  </a:lnTo>
                  <a:lnTo>
                    <a:pt x="1084656" y="1185659"/>
                  </a:lnTo>
                  <a:lnTo>
                    <a:pt x="1037932" y="1192784"/>
                  </a:lnTo>
                  <a:lnTo>
                    <a:pt x="989838" y="1195197"/>
                  </a:lnTo>
                  <a:lnTo>
                    <a:pt x="941730" y="1192784"/>
                  </a:lnTo>
                  <a:lnTo>
                    <a:pt x="895007" y="1185659"/>
                  </a:lnTo>
                  <a:lnTo>
                    <a:pt x="849922" y="1174089"/>
                  </a:lnTo>
                  <a:lnTo>
                    <a:pt x="806691" y="1158290"/>
                  </a:lnTo>
                  <a:lnTo>
                    <a:pt x="765556" y="1138504"/>
                  </a:lnTo>
                  <a:lnTo>
                    <a:pt x="726757" y="1114971"/>
                  </a:lnTo>
                  <a:lnTo>
                    <a:pt x="690537" y="1087932"/>
                  </a:lnTo>
                  <a:lnTo>
                    <a:pt x="657123" y="1057617"/>
                  </a:lnTo>
                  <a:lnTo>
                    <a:pt x="626757" y="1024255"/>
                  </a:lnTo>
                  <a:lnTo>
                    <a:pt x="599668" y="988085"/>
                  </a:lnTo>
                  <a:lnTo>
                    <a:pt x="576097" y="949363"/>
                  </a:lnTo>
                  <a:lnTo>
                    <a:pt x="556272" y="908291"/>
                  </a:lnTo>
                  <a:lnTo>
                    <a:pt x="540448" y="865136"/>
                  </a:lnTo>
                  <a:lnTo>
                    <a:pt x="528840" y="820013"/>
                  </a:lnTo>
                  <a:lnTo>
                    <a:pt x="521728" y="773468"/>
                  </a:lnTo>
                  <a:lnTo>
                    <a:pt x="519303" y="725424"/>
                  </a:lnTo>
                  <a:lnTo>
                    <a:pt x="521728" y="677392"/>
                  </a:lnTo>
                  <a:lnTo>
                    <a:pt x="528853" y="630745"/>
                  </a:lnTo>
                  <a:lnTo>
                    <a:pt x="540448" y="585724"/>
                  </a:lnTo>
                  <a:lnTo>
                    <a:pt x="556272" y="542569"/>
                  </a:lnTo>
                  <a:lnTo>
                    <a:pt x="576097" y="501497"/>
                  </a:lnTo>
                  <a:lnTo>
                    <a:pt x="599668" y="462775"/>
                  </a:lnTo>
                  <a:lnTo>
                    <a:pt x="626757" y="426605"/>
                  </a:lnTo>
                  <a:lnTo>
                    <a:pt x="657123" y="393242"/>
                  </a:lnTo>
                  <a:lnTo>
                    <a:pt x="690537" y="362927"/>
                  </a:lnTo>
                  <a:lnTo>
                    <a:pt x="726757" y="335889"/>
                  </a:lnTo>
                  <a:lnTo>
                    <a:pt x="765556" y="312356"/>
                  </a:lnTo>
                  <a:lnTo>
                    <a:pt x="806691" y="292569"/>
                  </a:lnTo>
                  <a:lnTo>
                    <a:pt x="849922" y="276771"/>
                  </a:lnTo>
                  <a:lnTo>
                    <a:pt x="895007" y="265201"/>
                  </a:lnTo>
                  <a:lnTo>
                    <a:pt x="941730" y="258076"/>
                  </a:lnTo>
                  <a:lnTo>
                    <a:pt x="989838" y="255651"/>
                  </a:lnTo>
                  <a:lnTo>
                    <a:pt x="1037932" y="258076"/>
                  </a:lnTo>
                  <a:lnTo>
                    <a:pt x="1084656" y="265201"/>
                  </a:lnTo>
                  <a:lnTo>
                    <a:pt x="1129741" y="276771"/>
                  </a:lnTo>
                  <a:lnTo>
                    <a:pt x="1172972" y="292569"/>
                  </a:lnTo>
                  <a:lnTo>
                    <a:pt x="1214107" y="312356"/>
                  </a:lnTo>
                  <a:lnTo>
                    <a:pt x="1252905" y="335889"/>
                  </a:lnTo>
                  <a:lnTo>
                    <a:pt x="1289126" y="362927"/>
                  </a:lnTo>
                  <a:lnTo>
                    <a:pt x="1322539" y="393242"/>
                  </a:lnTo>
                  <a:lnTo>
                    <a:pt x="1352905" y="426605"/>
                  </a:lnTo>
                  <a:lnTo>
                    <a:pt x="1379994" y="462775"/>
                  </a:lnTo>
                  <a:lnTo>
                    <a:pt x="1403565" y="501497"/>
                  </a:lnTo>
                  <a:lnTo>
                    <a:pt x="1423390" y="542569"/>
                  </a:lnTo>
                  <a:lnTo>
                    <a:pt x="1439214" y="585724"/>
                  </a:lnTo>
                  <a:lnTo>
                    <a:pt x="1450822" y="630847"/>
                  </a:lnTo>
                  <a:lnTo>
                    <a:pt x="1457934" y="677392"/>
                  </a:lnTo>
                  <a:lnTo>
                    <a:pt x="1460373" y="725424"/>
                  </a:lnTo>
                  <a:lnTo>
                    <a:pt x="1460373" y="173139"/>
                  </a:lnTo>
                  <a:lnTo>
                    <a:pt x="1418704" y="139954"/>
                  </a:lnTo>
                  <a:lnTo>
                    <a:pt x="1381823" y="114655"/>
                  </a:lnTo>
                  <a:lnTo>
                    <a:pt x="1343355" y="91617"/>
                  </a:lnTo>
                  <a:lnTo>
                    <a:pt x="1303401" y="70929"/>
                  </a:lnTo>
                  <a:lnTo>
                    <a:pt x="1262037" y="52679"/>
                  </a:lnTo>
                  <a:lnTo>
                    <a:pt x="1219365" y="36982"/>
                  </a:lnTo>
                  <a:lnTo>
                    <a:pt x="1175486" y="23926"/>
                  </a:lnTo>
                  <a:lnTo>
                    <a:pt x="1130503" y="13601"/>
                  </a:lnTo>
                  <a:lnTo>
                    <a:pt x="1084503" y="6108"/>
                  </a:lnTo>
                  <a:lnTo>
                    <a:pt x="1037577" y="1549"/>
                  </a:lnTo>
                  <a:lnTo>
                    <a:pt x="989838" y="0"/>
                  </a:lnTo>
                  <a:lnTo>
                    <a:pt x="942086" y="1549"/>
                  </a:lnTo>
                  <a:lnTo>
                    <a:pt x="895159" y="6108"/>
                  </a:lnTo>
                  <a:lnTo>
                    <a:pt x="849160" y="13601"/>
                  </a:lnTo>
                  <a:lnTo>
                    <a:pt x="804176" y="23926"/>
                  </a:lnTo>
                  <a:lnTo>
                    <a:pt x="760298" y="36982"/>
                  </a:lnTo>
                  <a:lnTo>
                    <a:pt x="717626" y="52679"/>
                  </a:lnTo>
                  <a:lnTo>
                    <a:pt x="676262" y="70929"/>
                  </a:lnTo>
                  <a:lnTo>
                    <a:pt x="636308" y="91617"/>
                  </a:lnTo>
                  <a:lnTo>
                    <a:pt x="597839" y="114655"/>
                  </a:lnTo>
                  <a:lnTo>
                    <a:pt x="560959" y="139954"/>
                  </a:lnTo>
                  <a:lnTo>
                    <a:pt x="525754" y="167424"/>
                  </a:lnTo>
                  <a:lnTo>
                    <a:pt x="492340" y="196951"/>
                  </a:lnTo>
                  <a:lnTo>
                    <a:pt x="460806" y="228447"/>
                  </a:lnTo>
                  <a:lnTo>
                    <a:pt x="431253" y="261823"/>
                  </a:lnTo>
                  <a:lnTo>
                    <a:pt x="403758" y="296989"/>
                  </a:lnTo>
                  <a:lnTo>
                    <a:pt x="378421" y="333832"/>
                  </a:lnTo>
                  <a:lnTo>
                    <a:pt x="355358" y="372249"/>
                  </a:lnTo>
                  <a:lnTo>
                    <a:pt x="334645" y="412178"/>
                  </a:lnTo>
                  <a:lnTo>
                    <a:pt x="316382" y="453504"/>
                  </a:lnTo>
                  <a:lnTo>
                    <a:pt x="300672" y="496125"/>
                  </a:lnTo>
                  <a:lnTo>
                    <a:pt x="287591" y="539953"/>
                  </a:lnTo>
                  <a:lnTo>
                    <a:pt x="277266" y="584898"/>
                  </a:lnTo>
                  <a:lnTo>
                    <a:pt x="269760" y="630847"/>
                  </a:lnTo>
                  <a:lnTo>
                    <a:pt x="265188" y="677722"/>
                  </a:lnTo>
                  <a:lnTo>
                    <a:pt x="263652" y="725424"/>
                  </a:lnTo>
                  <a:lnTo>
                    <a:pt x="265188" y="773137"/>
                  </a:lnTo>
                  <a:lnTo>
                    <a:pt x="269773" y="820115"/>
                  </a:lnTo>
                  <a:lnTo>
                    <a:pt x="277266" y="865962"/>
                  </a:lnTo>
                  <a:lnTo>
                    <a:pt x="287591" y="910907"/>
                  </a:lnTo>
                  <a:lnTo>
                    <a:pt x="300672" y="954735"/>
                  </a:lnTo>
                  <a:lnTo>
                    <a:pt x="316382" y="997356"/>
                  </a:lnTo>
                  <a:lnTo>
                    <a:pt x="334645" y="1038682"/>
                  </a:lnTo>
                  <a:lnTo>
                    <a:pt x="355358" y="1078611"/>
                  </a:lnTo>
                  <a:lnTo>
                    <a:pt x="378421" y="1117028"/>
                  </a:lnTo>
                  <a:lnTo>
                    <a:pt x="403758" y="1153871"/>
                  </a:lnTo>
                  <a:lnTo>
                    <a:pt x="431253" y="1189037"/>
                  </a:lnTo>
                  <a:lnTo>
                    <a:pt x="449859" y="1210056"/>
                  </a:lnTo>
                  <a:lnTo>
                    <a:pt x="0" y="1210056"/>
                  </a:lnTo>
                  <a:lnTo>
                    <a:pt x="0" y="1534668"/>
                  </a:lnTo>
                  <a:lnTo>
                    <a:pt x="1985010" y="1534668"/>
                  </a:lnTo>
                  <a:lnTo>
                    <a:pt x="2147316" y="1372362"/>
                  </a:lnTo>
                  <a:close/>
                </a:path>
              </a:pathLst>
            </a:custGeom>
            <a:solidFill>
              <a:srgbClr val="4AACC5"/>
            </a:solidFill>
          </p:spPr>
          <p:txBody>
            <a:bodyPr wrap="square" lIns="0" tIns="0" rIns="0" bIns="0" rtlCol="0"/>
            <a:lstStyle/>
            <a:p>
              <a:endParaRPr/>
            </a:p>
          </p:txBody>
        </p:sp>
        <p:sp>
          <p:nvSpPr>
            <p:cNvPr id="6" name="object 6"/>
            <p:cNvSpPr/>
            <p:nvPr/>
          </p:nvSpPr>
          <p:spPr>
            <a:xfrm>
              <a:off x="3171444" y="3729227"/>
              <a:ext cx="2147570" cy="1534795"/>
            </a:xfrm>
            <a:custGeom>
              <a:avLst/>
              <a:gdLst/>
              <a:ahLst/>
              <a:cxnLst/>
              <a:rect l="l" t="t" r="r" b="b"/>
              <a:pathLst>
                <a:path w="2147570" h="1534795">
                  <a:moveTo>
                    <a:pt x="2147316" y="162306"/>
                  </a:moveTo>
                  <a:lnTo>
                    <a:pt x="1985010" y="0"/>
                  </a:lnTo>
                  <a:lnTo>
                    <a:pt x="1460373" y="0"/>
                  </a:lnTo>
                  <a:lnTo>
                    <a:pt x="1460373" y="809244"/>
                  </a:lnTo>
                  <a:lnTo>
                    <a:pt x="1457947" y="857288"/>
                  </a:lnTo>
                  <a:lnTo>
                    <a:pt x="1450822" y="903935"/>
                  </a:lnTo>
                  <a:lnTo>
                    <a:pt x="1439252" y="948956"/>
                  </a:lnTo>
                  <a:lnTo>
                    <a:pt x="1423454" y="992111"/>
                  </a:lnTo>
                  <a:lnTo>
                    <a:pt x="1403667" y="1033183"/>
                  </a:lnTo>
                  <a:lnTo>
                    <a:pt x="1380134" y="1071905"/>
                  </a:lnTo>
                  <a:lnTo>
                    <a:pt x="1353096" y="1108075"/>
                  </a:lnTo>
                  <a:lnTo>
                    <a:pt x="1322781" y="1141437"/>
                  </a:lnTo>
                  <a:lnTo>
                    <a:pt x="1289418" y="1171752"/>
                  </a:lnTo>
                  <a:lnTo>
                    <a:pt x="1253248" y="1198791"/>
                  </a:lnTo>
                  <a:lnTo>
                    <a:pt x="1214526" y="1222324"/>
                  </a:lnTo>
                  <a:lnTo>
                    <a:pt x="1173454" y="1242110"/>
                  </a:lnTo>
                  <a:lnTo>
                    <a:pt x="1130300" y="1257909"/>
                  </a:lnTo>
                  <a:lnTo>
                    <a:pt x="1085278" y="1269479"/>
                  </a:lnTo>
                  <a:lnTo>
                    <a:pt x="1038631" y="1276604"/>
                  </a:lnTo>
                  <a:lnTo>
                    <a:pt x="990600" y="1279017"/>
                  </a:lnTo>
                  <a:lnTo>
                    <a:pt x="942555" y="1276604"/>
                  </a:lnTo>
                  <a:lnTo>
                    <a:pt x="895908" y="1269479"/>
                  </a:lnTo>
                  <a:lnTo>
                    <a:pt x="850887" y="1257909"/>
                  </a:lnTo>
                  <a:lnTo>
                    <a:pt x="807732" y="1242110"/>
                  </a:lnTo>
                  <a:lnTo>
                    <a:pt x="766660" y="1222324"/>
                  </a:lnTo>
                  <a:lnTo>
                    <a:pt x="727938" y="1198791"/>
                  </a:lnTo>
                  <a:lnTo>
                    <a:pt x="691769" y="1171752"/>
                  </a:lnTo>
                  <a:lnTo>
                    <a:pt x="658406" y="1141437"/>
                  </a:lnTo>
                  <a:lnTo>
                    <a:pt x="628091" y="1108075"/>
                  </a:lnTo>
                  <a:lnTo>
                    <a:pt x="601052" y="1071905"/>
                  </a:lnTo>
                  <a:lnTo>
                    <a:pt x="577519" y="1033183"/>
                  </a:lnTo>
                  <a:lnTo>
                    <a:pt x="557733" y="992111"/>
                  </a:lnTo>
                  <a:lnTo>
                    <a:pt x="541934" y="948956"/>
                  </a:lnTo>
                  <a:lnTo>
                    <a:pt x="530352" y="903833"/>
                  </a:lnTo>
                  <a:lnTo>
                    <a:pt x="523240" y="857288"/>
                  </a:lnTo>
                  <a:lnTo>
                    <a:pt x="520827" y="809244"/>
                  </a:lnTo>
                  <a:lnTo>
                    <a:pt x="523240" y="761212"/>
                  </a:lnTo>
                  <a:lnTo>
                    <a:pt x="530364" y="714565"/>
                  </a:lnTo>
                  <a:lnTo>
                    <a:pt x="541934" y="669544"/>
                  </a:lnTo>
                  <a:lnTo>
                    <a:pt x="557733" y="626389"/>
                  </a:lnTo>
                  <a:lnTo>
                    <a:pt x="577519" y="585317"/>
                  </a:lnTo>
                  <a:lnTo>
                    <a:pt x="601052" y="546595"/>
                  </a:lnTo>
                  <a:lnTo>
                    <a:pt x="628091" y="510425"/>
                  </a:lnTo>
                  <a:lnTo>
                    <a:pt x="658406" y="477062"/>
                  </a:lnTo>
                  <a:lnTo>
                    <a:pt x="691769" y="446747"/>
                  </a:lnTo>
                  <a:lnTo>
                    <a:pt x="727938" y="419709"/>
                  </a:lnTo>
                  <a:lnTo>
                    <a:pt x="766660" y="396176"/>
                  </a:lnTo>
                  <a:lnTo>
                    <a:pt x="807732" y="376389"/>
                  </a:lnTo>
                  <a:lnTo>
                    <a:pt x="850887" y="360591"/>
                  </a:lnTo>
                  <a:lnTo>
                    <a:pt x="895908" y="349021"/>
                  </a:lnTo>
                  <a:lnTo>
                    <a:pt x="942555" y="341896"/>
                  </a:lnTo>
                  <a:lnTo>
                    <a:pt x="990600" y="339471"/>
                  </a:lnTo>
                  <a:lnTo>
                    <a:pt x="1038631" y="341896"/>
                  </a:lnTo>
                  <a:lnTo>
                    <a:pt x="1085278" y="349021"/>
                  </a:lnTo>
                  <a:lnTo>
                    <a:pt x="1130300" y="360591"/>
                  </a:lnTo>
                  <a:lnTo>
                    <a:pt x="1173454" y="376389"/>
                  </a:lnTo>
                  <a:lnTo>
                    <a:pt x="1214526" y="396176"/>
                  </a:lnTo>
                  <a:lnTo>
                    <a:pt x="1253248" y="419709"/>
                  </a:lnTo>
                  <a:lnTo>
                    <a:pt x="1289418" y="446747"/>
                  </a:lnTo>
                  <a:lnTo>
                    <a:pt x="1322781" y="477062"/>
                  </a:lnTo>
                  <a:lnTo>
                    <a:pt x="1353096" y="510425"/>
                  </a:lnTo>
                  <a:lnTo>
                    <a:pt x="1380134" y="546595"/>
                  </a:lnTo>
                  <a:lnTo>
                    <a:pt x="1403667" y="585317"/>
                  </a:lnTo>
                  <a:lnTo>
                    <a:pt x="1423454" y="626389"/>
                  </a:lnTo>
                  <a:lnTo>
                    <a:pt x="1439252" y="669544"/>
                  </a:lnTo>
                  <a:lnTo>
                    <a:pt x="1450835" y="714667"/>
                  </a:lnTo>
                  <a:lnTo>
                    <a:pt x="1457947" y="761212"/>
                  </a:lnTo>
                  <a:lnTo>
                    <a:pt x="1460373" y="809244"/>
                  </a:lnTo>
                  <a:lnTo>
                    <a:pt x="1460373" y="0"/>
                  </a:lnTo>
                  <a:lnTo>
                    <a:pt x="0" y="0"/>
                  </a:lnTo>
                  <a:lnTo>
                    <a:pt x="0" y="324612"/>
                  </a:lnTo>
                  <a:lnTo>
                    <a:pt x="451192" y="324612"/>
                  </a:lnTo>
                  <a:lnTo>
                    <a:pt x="432587" y="345643"/>
                  </a:lnTo>
                  <a:lnTo>
                    <a:pt x="405117" y="380809"/>
                  </a:lnTo>
                  <a:lnTo>
                    <a:pt x="379818" y="417652"/>
                  </a:lnTo>
                  <a:lnTo>
                    <a:pt x="356781" y="456069"/>
                  </a:lnTo>
                  <a:lnTo>
                    <a:pt x="336092" y="495998"/>
                  </a:lnTo>
                  <a:lnTo>
                    <a:pt x="317842" y="537324"/>
                  </a:lnTo>
                  <a:lnTo>
                    <a:pt x="302145" y="579945"/>
                  </a:lnTo>
                  <a:lnTo>
                    <a:pt x="289090" y="623773"/>
                  </a:lnTo>
                  <a:lnTo>
                    <a:pt x="278765" y="668718"/>
                  </a:lnTo>
                  <a:lnTo>
                    <a:pt x="271272" y="714667"/>
                  </a:lnTo>
                  <a:lnTo>
                    <a:pt x="266712" y="761542"/>
                  </a:lnTo>
                  <a:lnTo>
                    <a:pt x="265176" y="809244"/>
                  </a:lnTo>
                  <a:lnTo>
                    <a:pt x="266712" y="856957"/>
                  </a:lnTo>
                  <a:lnTo>
                    <a:pt x="271297" y="903935"/>
                  </a:lnTo>
                  <a:lnTo>
                    <a:pt x="278765" y="949782"/>
                  </a:lnTo>
                  <a:lnTo>
                    <a:pt x="289090" y="994727"/>
                  </a:lnTo>
                  <a:lnTo>
                    <a:pt x="302145" y="1038555"/>
                  </a:lnTo>
                  <a:lnTo>
                    <a:pt x="317842" y="1081176"/>
                  </a:lnTo>
                  <a:lnTo>
                    <a:pt x="336092" y="1122502"/>
                  </a:lnTo>
                  <a:lnTo>
                    <a:pt x="356781" y="1162431"/>
                  </a:lnTo>
                  <a:lnTo>
                    <a:pt x="379818" y="1200848"/>
                  </a:lnTo>
                  <a:lnTo>
                    <a:pt x="405117" y="1237691"/>
                  </a:lnTo>
                  <a:lnTo>
                    <a:pt x="432587" y="1272857"/>
                  </a:lnTo>
                  <a:lnTo>
                    <a:pt x="462114" y="1306233"/>
                  </a:lnTo>
                  <a:lnTo>
                    <a:pt x="493610" y="1337729"/>
                  </a:lnTo>
                  <a:lnTo>
                    <a:pt x="526986" y="1367256"/>
                  </a:lnTo>
                  <a:lnTo>
                    <a:pt x="562152" y="1394726"/>
                  </a:lnTo>
                  <a:lnTo>
                    <a:pt x="598995" y="1420025"/>
                  </a:lnTo>
                  <a:lnTo>
                    <a:pt x="637413" y="1443062"/>
                  </a:lnTo>
                  <a:lnTo>
                    <a:pt x="677341" y="1463751"/>
                  </a:lnTo>
                  <a:lnTo>
                    <a:pt x="718667" y="1482001"/>
                  </a:lnTo>
                  <a:lnTo>
                    <a:pt x="761288" y="1497698"/>
                  </a:lnTo>
                  <a:lnTo>
                    <a:pt x="805116" y="1510753"/>
                  </a:lnTo>
                  <a:lnTo>
                    <a:pt x="850061" y="1521079"/>
                  </a:lnTo>
                  <a:lnTo>
                    <a:pt x="896010" y="1528572"/>
                  </a:lnTo>
                  <a:lnTo>
                    <a:pt x="942886" y="1533131"/>
                  </a:lnTo>
                  <a:lnTo>
                    <a:pt x="990600" y="1534668"/>
                  </a:lnTo>
                  <a:lnTo>
                    <a:pt x="1038301" y="1533131"/>
                  </a:lnTo>
                  <a:lnTo>
                    <a:pt x="1085176" y="1528572"/>
                  </a:lnTo>
                  <a:lnTo>
                    <a:pt x="1131125" y="1521079"/>
                  </a:lnTo>
                  <a:lnTo>
                    <a:pt x="1176070" y="1510753"/>
                  </a:lnTo>
                  <a:lnTo>
                    <a:pt x="1219898" y="1497698"/>
                  </a:lnTo>
                  <a:lnTo>
                    <a:pt x="1262519" y="1482001"/>
                  </a:lnTo>
                  <a:lnTo>
                    <a:pt x="1303845" y="1463751"/>
                  </a:lnTo>
                  <a:lnTo>
                    <a:pt x="1343774" y="1443062"/>
                  </a:lnTo>
                  <a:lnTo>
                    <a:pt x="1382191" y="1420025"/>
                  </a:lnTo>
                  <a:lnTo>
                    <a:pt x="1419034" y="1394726"/>
                  </a:lnTo>
                  <a:lnTo>
                    <a:pt x="1454200" y="1367256"/>
                  </a:lnTo>
                  <a:lnTo>
                    <a:pt x="1487576" y="1337729"/>
                  </a:lnTo>
                  <a:lnTo>
                    <a:pt x="1519072" y="1306233"/>
                  </a:lnTo>
                  <a:lnTo>
                    <a:pt x="1543138" y="1279017"/>
                  </a:lnTo>
                  <a:lnTo>
                    <a:pt x="1548599" y="1272857"/>
                  </a:lnTo>
                  <a:lnTo>
                    <a:pt x="1576070" y="1237691"/>
                  </a:lnTo>
                  <a:lnTo>
                    <a:pt x="1601368" y="1200848"/>
                  </a:lnTo>
                  <a:lnTo>
                    <a:pt x="1624406" y="1162431"/>
                  </a:lnTo>
                  <a:lnTo>
                    <a:pt x="1645094" y="1122502"/>
                  </a:lnTo>
                  <a:lnTo>
                    <a:pt x="1663344" y="1081176"/>
                  </a:lnTo>
                  <a:lnTo>
                    <a:pt x="1679041" y="1038555"/>
                  </a:lnTo>
                  <a:lnTo>
                    <a:pt x="1692097" y="994727"/>
                  </a:lnTo>
                  <a:lnTo>
                    <a:pt x="1702422" y="949782"/>
                  </a:lnTo>
                  <a:lnTo>
                    <a:pt x="1709915" y="903833"/>
                  </a:lnTo>
                  <a:lnTo>
                    <a:pt x="1714474" y="856957"/>
                  </a:lnTo>
                  <a:lnTo>
                    <a:pt x="1716024" y="809244"/>
                  </a:lnTo>
                  <a:lnTo>
                    <a:pt x="1714474" y="761542"/>
                  </a:lnTo>
                  <a:lnTo>
                    <a:pt x="1709889" y="714565"/>
                  </a:lnTo>
                  <a:lnTo>
                    <a:pt x="1702422" y="668718"/>
                  </a:lnTo>
                  <a:lnTo>
                    <a:pt x="1692097" y="623773"/>
                  </a:lnTo>
                  <a:lnTo>
                    <a:pt x="1679041" y="579945"/>
                  </a:lnTo>
                  <a:lnTo>
                    <a:pt x="1663344" y="537324"/>
                  </a:lnTo>
                  <a:lnTo>
                    <a:pt x="1645094" y="495998"/>
                  </a:lnTo>
                  <a:lnTo>
                    <a:pt x="1624406" y="456069"/>
                  </a:lnTo>
                  <a:lnTo>
                    <a:pt x="1601368" y="417652"/>
                  </a:lnTo>
                  <a:lnTo>
                    <a:pt x="1576070" y="380809"/>
                  </a:lnTo>
                  <a:lnTo>
                    <a:pt x="1548599" y="345643"/>
                  </a:lnTo>
                  <a:lnTo>
                    <a:pt x="1529981" y="324612"/>
                  </a:lnTo>
                  <a:lnTo>
                    <a:pt x="1985010" y="324612"/>
                  </a:lnTo>
                  <a:lnTo>
                    <a:pt x="2147316" y="162306"/>
                  </a:lnTo>
                  <a:close/>
                </a:path>
              </a:pathLst>
            </a:custGeom>
            <a:solidFill>
              <a:srgbClr val="0D7EB7"/>
            </a:solidFill>
          </p:spPr>
          <p:txBody>
            <a:bodyPr wrap="square" lIns="0" tIns="0" rIns="0" bIns="0" rtlCol="0"/>
            <a:lstStyle/>
            <a:p>
              <a:endParaRPr/>
            </a:p>
          </p:txBody>
        </p:sp>
      </p:grpSp>
      <p:sp>
        <p:nvSpPr>
          <p:cNvPr id="7" name="object 7"/>
          <p:cNvSpPr txBox="1"/>
          <p:nvPr/>
        </p:nvSpPr>
        <p:spPr>
          <a:xfrm>
            <a:off x="4089019" y="3727195"/>
            <a:ext cx="14795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2</a:t>
            </a:r>
            <a:endParaRPr sz="1800">
              <a:latin typeface="Arial"/>
              <a:cs typeface="Arial"/>
            </a:endParaRPr>
          </a:p>
        </p:txBody>
      </p:sp>
      <p:sp>
        <p:nvSpPr>
          <p:cNvPr id="8" name="object 8"/>
          <p:cNvSpPr txBox="1"/>
          <p:nvPr/>
        </p:nvSpPr>
        <p:spPr>
          <a:xfrm>
            <a:off x="6074155" y="3727195"/>
            <a:ext cx="14795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3</a:t>
            </a:r>
            <a:endParaRPr sz="1800">
              <a:latin typeface="Arial"/>
              <a:cs typeface="Arial"/>
            </a:endParaRPr>
          </a:p>
        </p:txBody>
      </p:sp>
      <p:sp>
        <p:nvSpPr>
          <p:cNvPr id="9" name="object 9"/>
          <p:cNvSpPr txBox="1"/>
          <p:nvPr/>
        </p:nvSpPr>
        <p:spPr>
          <a:xfrm>
            <a:off x="8059293" y="3727195"/>
            <a:ext cx="14795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4</a:t>
            </a:r>
            <a:endParaRPr sz="1800">
              <a:latin typeface="Arial"/>
              <a:cs typeface="Arial"/>
            </a:endParaRPr>
          </a:p>
        </p:txBody>
      </p:sp>
      <p:sp>
        <p:nvSpPr>
          <p:cNvPr id="10" name="object 10"/>
          <p:cNvSpPr txBox="1"/>
          <p:nvPr/>
        </p:nvSpPr>
        <p:spPr>
          <a:xfrm>
            <a:off x="10044430" y="3727195"/>
            <a:ext cx="14795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5</a:t>
            </a:r>
            <a:endParaRPr sz="1800">
              <a:latin typeface="Arial"/>
              <a:cs typeface="Arial"/>
            </a:endParaRPr>
          </a:p>
        </p:txBody>
      </p:sp>
      <p:sp>
        <p:nvSpPr>
          <p:cNvPr id="11" name="object 11"/>
          <p:cNvSpPr/>
          <p:nvPr/>
        </p:nvSpPr>
        <p:spPr>
          <a:xfrm>
            <a:off x="1185672" y="2523743"/>
            <a:ext cx="2148840" cy="1534795"/>
          </a:xfrm>
          <a:custGeom>
            <a:avLst/>
            <a:gdLst/>
            <a:ahLst/>
            <a:cxnLst/>
            <a:rect l="l" t="t" r="r" b="b"/>
            <a:pathLst>
              <a:path w="2148840" h="1534795">
                <a:moveTo>
                  <a:pt x="2148840" y="1372362"/>
                </a:moveTo>
                <a:lnTo>
                  <a:pt x="1986534" y="1210056"/>
                </a:lnTo>
                <a:lnTo>
                  <a:pt x="1531315" y="1210056"/>
                </a:lnTo>
                <a:lnTo>
                  <a:pt x="1544472" y="1195197"/>
                </a:lnTo>
                <a:lnTo>
                  <a:pt x="1577428" y="1153871"/>
                </a:lnTo>
                <a:lnTo>
                  <a:pt x="1602765" y="1117028"/>
                </a:lnTo>
                <a:lnTo>
                  <a:pt x="1625828" y="1078611"/>
                </a:lnTo>
                <a:lnTo>
                  <a:pt x="1646542" y="1038682"/>
                </a:lnTo>
                <a:lnTo>
                  <a:pt x="1664804" y="997356"/>
                </a:lnTo>
                <a:lnTo>
                  <a:pt x="1680514" y="954735"/>
                </a:lnTo>
                <a:lnTo>
                  <a:pt x="1693595" y="910907"/>
                </a:lnTo>
                <a:lnTo>
                  <a:pt x="1703920" y="865962"/>
                </a:lnTo>
                <a:lnTo>
                  <a:pt x="1711426" y="820013"/>
                </a:lnTo>
                <a:lnTo>
                  <a:pt x="1715998" y="773137"/>
                </a:lnTo>
                <a:lnTo>
                  <a:pt x="1717548" y="725424"/>
                </a:lnTo>
                <a:lnTo>
                  <a:pt x="1715998" y="677722"/>
                </a:lnTo>
                <a:lnTo>
                  <a:pt x="1711413" y="630745"/>
                </a:lnTo>
                <a:lnTo>
                  <a:pt x="1703920" y="584898"/>
                </a:lnTo>
                <a:lnTo>
                  <a:pt x="1693595" y="539953"/>
                </a:lnTo>
                <a:lnTo>
                  <a:pt x="1680514" y="496125"/>
                </a:lnTo>
                <a:lnTo>
                  <a:pt x="1664804" y="453504"/>
                </a:lnTo>
                <a:lnTo>
                  <a:pt x="1646542" y="412178"/>
                </a:lnTo>
                <a:lnTo>
                  <a:pt x="1625828" y="372249"/>
                </a:lnTo>
                <a:lnTo>
                  <a:pt x="1602765" y="333832"/>
                </a:lnTo>
                <a:lnTo>
                  <a:pt x="1577428" y="296989"/>
                </a:lnTo>
                <a:lnTo>
                  <a:pt x="1549933" y="261823"/>
                </a:lnTo>
                <a:lnTo>
                  <a:pt x="1520380" y="228447"/>
                </a:lnTo>
                <a:lnTo>
                  <a:pt x="1488846" y="196951"/>
                </a:lnTo>
                <a:lnTo>
                  <a:pt x="1461897" y="173139"/>
                </a:lnTo>
                <a:lnTo>
                  <a:pt x="1461897" y="725424"/>
                </a:lnTo>
                <a:lnTo>
                  <a:pt x="1459458" y="773468"/>
                </a:lnTo>
                <a:lnTo>
                  <a:pt x="1452333" y="820115"/>
                </a:lnTo>
                <a:lnTo>
                  <a:pt x="1440738" y="865136"/>
                </a:lnTo>
                <a:lnTo>
                  <a:pt x="1424914" y="908291"/>
                </a:lnTo>
                <a:lnTo>
                  <a:pt x="1405089" y="949363"/>
                </a:lnTo>
                <a:lnTo>
                  <a:pt x="1381518" y="988085"/>
                </a:lnTo>
                <a:lnTo>
                  <a:pt x="1354429" y="1024255"/>
                </a:lnTo>
                <a:lnTo>
                  <a:pt x="1324063" y="1057617"/>
                </a:lnTo>
                <a:lnTo>
                  <a:pt x="1290650" y="1087932"/>
                </a:lnTo>
                <a:lnTo>
                  <a:pt x="1254429" y="1114971"/>
                </a:lnTo>
                <a:lnTo>
                  <a:pt x="1215631" y="1138504"/>
                </a:lnTo>
                <a:lnTo>
                  <a:pt x="1174496" y="1158290"/>
                </a:lnTo>
                <a:lnTo>
                  <a:pt x="1131265" y="1174089"/>
                </a:lnTo>
                <a:lnTo>
                  <a:pt x="1086180" y="1185659"/>
                </a:lnTo>
                <a:lnTo>
                  <a:pt x="1039456" y="1192784"/>
                </a:lnTo>
                <a:lnTo>
                  <a:pt x="991362" y="1195197"/>
                </a:lnTo>
                <a:lnTo>
                  <a:pt x="943254" y="1192784"/>
                </a:lnTo>
                <a:lnTo>
                  <a:pt x="896531" y="1185659"/>
                </a:lnTo>
                <a:lnTo>
                  <a:pt x="851446" y="1174089"/>
                </a:lnTo>
                <a:lnTo>
                  <a:pt x="808215" y="1158290"/>
                </a:lnTo>
                <a:lnTo>
                  <a:pt x="767080" y="1138504"/>
                </a:lnTo>
                <a:lnTo>
                  <a:pt x="728281" y="1114971"/>
                </a:lnTo>
                <a:lnTo>
                  <a:pt x="692061" y="1087932"/>
                </a:lnTo>
                <a:lnTo>
                  <a:pt x="658647" y="1057617"/>
                </a:lnTo>
                <a:lnTo>
                  <a:pt x="628281" y="1024255"/>
                </a:lnTo>
                <a:lnTo>
                  <a:pt x="601192" y="988085"/>
                </a:lnTo>
                <a:lnTo>
                  <a:pt x="577621" y="949363"/>
                </a:lnTo>
                <a:lnTo>
                  <a:pt x="557796" y="908291"/>
                </a:lnTo>
                <a:lnTo>
                  <a:pt x="541972" y="865136"/>
                </a:lnTo>
                <a:lnTo>
                  <a:pt x="530364" y="820013"/>
                </a:lnTo>
                <a:lnTo>
                  <a:pt x="523252" y="773468"/>
                </a:lnTo>
                <a:lnTo>
                  <a:pt x="520827" y="725424"/>
                </a:lnTo>
                <a:lnTo>
                  <a:pt x="523252" y="677392"/>
                </a:lnTo>
                <a:lnTo>
                  <a:pt x="530377" y="630745"/>
                </a:lnTo>
                <a:lnTo>
                  <a:pt x="541972" y="585724"/>
                </a:lnTo>
                <a:lnTo>
                  <a:pt x="557796" y="542569"/>
                </a:lnTo>
                <a:lnTo>
                  <a:pt x="577621" y="501497"/>
                </a:lnTo>
                <a:lnTo>
                  <a:pt x="601192" y="462775"/>
                </a:lnTo>
                <a:lnTo>
                  <a:pt x="628281" y="426605"/>
                </a:lnTo>
                <a:lnTo>
                  <a:pt x="658647" y="393242"/>
                </a:lnTo>
                <a:lnTo>
                  <a:pt x="692061" y="362927"/>
                </a:lnTo>
                <a:lnTo>
                  <a:pt x="728281" y="335889"/>
                </a:lnTo>
                <a:lnTo>
                  <a:pt x="767080" y="312356"/>
                </a:lnTo>
                <a:lnTo>
                  <a:pt x="808215" y="292569"/>
                </a:lnTo>
                <a:lnTo>
                  <a:pt x="851446" y="276771"/>
                </a:lnTo>
                <a:lnTo>
                  <a:pt x="896531" y="265201"/>
                </a:lnTo>
                <a:lnTo>
                  <a:pt x="943254" y="258076"/>
                </a:lnTo>
                <a:lnTo>
                  <a:pt x="991362" y="255651"/>
                </a:lnTo>
                <a:lnTo>
                  <a:pt x="1039456" y="258076"/>
                </a:lnTo>
                <a:lnTo>
                  <a:pt x="1086180" y="265201"/>
                </a:lnTo>
                <a:lnTo>
                  <a:pt x="1131265" y="276771"/>
                </a:lnTo>
                <a:lnTo>
                  <a:pt x="1174496" y="292569"/>
                </a:lnTo>
                <a:lnTo>
                  <a:pt x="1215631" y="312356"/>
                </a:lnTo>
                <a:lnTo>
                  <a:pt x="1254429" y="335889"/>
                </a:lnTo>
                <a:lnTo>
                  <a:pt x="1290650" y="362927"/>
                </a:lnTo>
                <a:lnTo>
                  <a:pt x="1324063" y="393242"/>
                </a:lnTo>
                <a:lnTo>
                  <a:pt x="1354429" y="426605"/>
                </a:lnTo>
                <a:lnTo>
                  <a:pt x="1381518" y="462775"/>
                </a:lnTo>
                <a:lnTo>
                  <a:pt x="1405089" y="501497"/>
                </a:lnTo>
                <a:lnTo>
                  <a:pt x="1424914" y="542569"/>
                </a:lnTo>
                <a:lnTo>
                  <a:pt x="1440738" y="585724"/>
                </a:lnTo>
                <a:lnTo>
                  <a:pt x="1452346" y="630847"/>
                </a:lnTo>
                <a:lnTo>
                  <a:pt x="1459458" y="677392"/>
                </a:lnTo>
                <a:lnTo>
                  <a:pt x="1461897" y="725424"/>
                </a:lnTo>
                <a:lnTo>
                  <a:pt x="1461897" y="173139"/>
                </a:lnTo>
                <a:lnTo>
                  <a:pt x="1420228" y="139954"/>
                </a:lnTo>
                <a:lnTo>
                  <a:pt x="1383347" y="114655"/>
                </a:lnTo>
                <a:lnTo>
                  <a:pt x="1344879" y="91617"/>
                </a:lnTo>
                <a:lnTo>
                  <a:pt x="1304925" y="70929"/>
                </a:lnTo>
                <a:lnTo>
                  <a:pt x="1263561" y="52679"/>
                </a:lnTo>
                <a:lnTo>
                  <a:pt x="1220889" y="36982"/>
                </a:lnTo>
                <a:lnTo>
                  <a:pt x="1177010" y="23926"/>
                </a:lnTo>
                <a:lnTo>
                  <a:pt x="1132027" y="13601"/>
                </a:lnTo>
                <a:lnTo>
                  <a:pt x="1086027" y="6108"/>
                </a:lnTo>
                <a:lnTo>
                  <a:pt x="1039101" y="1549"/>
                </a:lnTo>
                <a:lnTo>
                  <a:pt x="991362" y="0"/>
                </a:lnTo>
                <a:lnTo>
                  <a:pt x="943610" y="1549"/>
                </a:lnTo>
                <a:lnTo>
                  <a:pt x="896683" y="6108"/>
                </a:lnTo>
                <a:lnTo>
                  <a:pt x="850684" y="13601"/>
                </a:lnTo>
                <a:lnTo>
                  <a:pt x="805700" y="23926"/>
                </a:lnTo>
                <a:lnTo>
                  <a:pt x="761822" y="36982"/>
                </a:lnTo>
                <a:lnTo>
                  <a:pt x="719150" y="52679"/>
                </a:lnTo>
                <a:lnTo>
                  <a:pt x="677786" y="70929"/>
                </a:lnTo>
                <a:lnTo>
                  <a:pt x="637832" y="91617"/>
                </a:lnTo>
                <a:lnTo>
                  <a:pt x="599363" y="114655"/>
                </a:lnTo>
                <a:lnTo>
                  <a:pt x="562483" y="139954"/>
                </a:lnTo>
                <a:lnTo>
                  <a:pt x="527278" y="167424"/>
                </a:lnTo>
                <a:lnTo>
                  <a:pt x="493864" y="196951"/>
                </a:lnTo>
                <a:lnTo>
                  <a:pt x="462330" y="228447"/>
                </a:lnTo>
                <a:lnTo>
                  <a:pt x="432777" y="261823"/>
                </a:lnTo>
                <a:lnTo>
                  <a:pt x="405282" y="296989"/>
                </a:lnTo>
                <a:lnTo>
                  <a:pt x="379945" y="333832"/>
                </a:lnTo>
                <a:lnTo>
                  <a:pt x="356882" y="372249"/>
                </a:lnTo>
                <a:lnTo>
                  <a:pt x="336169" y="412178"/>
                </a:lnTo>
                <a:lnTo>
                  <a:pt x="317906" y="453504"/>
                </a:lnTo>
                <a:lnTo>
                  <a:pt x="302196" y="496125"/>
                </a:lnTo>
                <a:lnTo>
                  <a:pt x="289115" y="539953"/>
                </a:lnTo>
                <a:lnTo>
                  <a:pt x="278790" y="584898"/>
                </a:lnTo>
                <a:lnTo>
                  <a:pt x="271284" y="630847"/>
                </a:lnTo>
                <a:lnTo>
                  <a:pt x="266712" y="677722"/>
                </a:lnTo>
                <a:lnTo>
                  <a:pt x="265176" y="725424"/>
                </a:lnTo>
                <a:lnTo>
                  <a:pt x="266712" y="773137"/>
                </a:lnTo>
                <a:lnTo>
                  <a:pt x="271297" y="820115"/>
                </a:lnTo>
                <a:lnTo>
                  <a:pt x="278790" y="865962"/>
                </a:lnTo>
                <a:lnTo>
                  <a:pt x="289115" y="910907"/>
                </a:lnTo>
                <a:lnTo>
                  <a:pt x="302196" y="954735"/>
                </a:lnTo>
                <a:lnTo>
                  <a:pt x="317906" y="997356"/>
                </a:lnTo>
                <a:lnTo>
                  <a:pt x="336169" y="1038682"/>
                </a:lnTo>
                <a:lnTo>
                  <a:pt x="356882" y="1078611"/>
                </a:lnTo>
                <a:lnTo>
                  <a:pt x="379945" y="1117028"/>
                </a:lnTo>
                <a:lnTo>
                  <a:pt x="405282" y="1153871"/>
                </a:lnTo>
                <a:lnTo>
                  <a:pt x="432777" y="1189037"/>
                </a:lnTo>
                <a:lnTo>
                  <a:pt x="451383" y="1210056"/>
                </a:lnTo>
                <a:lnTo>
                  <a:pt x="0" y="1210056"/>
                </a:lnTo>
                <a:lnTo>
                  <a:pt x="0" y="1534668"/>
                </a:lnTo>
                <a:lnTo>
                  <a:pt x="1986534" y="1534668"/>
                </a:lnTo>
                <a:lnTo>
                  <a:pt x="2148840" y="1372362"/>
                </a:lnTo>
                <a:close/>
              </a:path>
            </a:pathLst>
          </a:custGeom>
          <a:solidFill>
            <a:srgbClr val="F79546"/>
          </a:solidFill>
        </p:spPr>
        <p:txBody>
          <a:bodyPr wrap="square" lIns="0" tIns="0" rIns="0" bIns="0" rtlCol="0"/>
          <a:lstStyle/>
          <a:p>
            <a:endParaRPr/>
          </a:p>
        </p:txBody>
      </p:sp>
      <p:sp>
        <p:nvSpPr>
          <p:cNvPr id="12" name="object 12"/>
          <p:cNvSpPr txBox="1"/>
          <p:nvPr/>
        </p:nvSpPr>
        <p:spPr>
          <a:xfrm>
            <a:off x="2103501" y="3727195"/>
            <a:ext cx="147955" cy="299720"/>
          </a:xfrm>
          <a:prstGeom prst="rect">
            <a:avLst/>
          </a:prstGeom>
        </p:spPr>
        <p:txBody>
          <a:bodyPr vert="horz" wrap="square" lIns="0" tIns="12700" rIns="0" bIns="0" rtlCol="0">
            <a:spAutoFit/>
          </a:bodyPr>
          <a:lstStyle/>
          <a:p>
            <a:pPr marL="12700">
              <a:lnSpc>
                <a:spcPct val="100000"/>
              </a:lnSpc>
              <a:spcBef>
                <a:spcPts val="100"/>
              </a:spcBef>
            </a:pPr>
            <a:r>
              <a:rPr sz="1800" b="1" spc="-50" dirty="0">
                <a:solidFill>
                  <a:srgbClr val="FFFFFF"/>
                </a:solidFill>
                <a:latin typeface="Arial"/>
                <a:cs typeface="Arial"/>
              </a:rPr>
              <a:t>1</a:t>
            </a:r>
            <a:endParaRPr sz="1800">
              <a:latin typeface="Arial"/>
              <a:cs typeface="Arial"/>
            </a:endParaRPr>
          </a:p>
        </p:txBody>
      </p:sp>
      <p:grpSp>
        <p:nvGrpSpPr>
          <p:cNvPr id="13" name="object 13"/>
          <p:cNvGrpSpPr/>
          <p:nvPr/>
        </p:nvGrpSpPr>
        <p:grpSpPr>
          <a:xfrm>
            <a:off x="2055495" y="3060192"/>
            <a:ext cx="8256270" cy="1691639"/>
            <a:chOff x="2055495" y="3060192"/>
            <a:chExt cx="8256270" cy="1691639"/>
          </a:xfrm>
        </p:grpSpPr>
        <p:sp>
          <p:nvSpPr>
            <p:cNvPr id="14" name="object 14"/>
            <p:cNvSpPr/>
            <p:nvPr/>
          </p:nvSpPr>
          <p:spPr>
            <a:xfrm>
              <a:off x="3948684" y="4407408"/>
              <a:ext cx="391795" cy="323215"/>
            </a:xfrm>
            <a:custGeom>
              <a:avLst/>
              <a:gdLst/>
              <a:ahLst/>
              <a:cxnLst/>
              <a:rect l="l" t="t" r="r" b="b"/>
              <a:pathLst>
                <a:path w="391795" h="323214">
                  <a:moveTo>
                    <a:pt x="305053" y="277876"/>
                  </a:moveTo>
                  <a:lnTo>
                    <a:pt x="234061" y="277876"/>
                  </a:lnTo>
                  <a:lnTo>
                    <a:pt x="257948" y="297602"/>
                  </a:lnTo>
                  <a:lnTo>
                    <a:pt x="281050" y="309578"/>
                  </a:lnTo>
                  <a:lnTo>
                    <a:pt x="311677" y="317005"/>
                  </a:lnTo>
                  <a:lnTo>
                    <a:pt x="358139" y="323088"/>
                  </a:lnTo>
                  <a:lnTo>
                    <a:pt x="332003" y="308772"/>
                  </a:lnTo>
                  <a:lnTo>
                    <a:pt x="317928" y="297434"/>
                  </a:lnTo>
                  <a:lnTo>
                    <a:pt x="310687" y="287619"/>
                  </a:lnTo>
                  <a:lnTo>
                    <a:pt x="305053" y="277876"/>
                  </a:lnTo>
                  <a:close/>
                </a:path>
                <a:path w="391795" h="323214">
                  <a:moveTo>
                    <a:pt x="351408" y="69342"/>
                  </a:moveTo>
                  <a:lnTo>
                    <a:pt x="309244" y="69342"/>
                  </a:lnTo>
                  <a:lnTo>
                    <a:pt x="309244" y="178689"/>
                  </a:lnTo>
                  <a:lnTo>
                    <a:pt x="306079" y="194429"/>
                  </a:lnTo>
                  <a:lnTo>
                    <a:pt x="297449" y="207264"/>
                  </a:lnTo>
                  <a:lnTo>
                    <a:pt x="284652" y="215907"/>
                  </a:lnTo>
                  <a:lnTo>
                    <a:pt x="268986" y="219075"/>
                  </a:lnTo>
                  <a:lnTo>
                    <a:pt x="168782" y="219075"/>
                  </a:lnTo>
                  <a:lnTo>
                    <a:pt x="150860" y="230249"/>
                  </a:lnTo>
                  <a:lnTo>
                    <a:pt x="133508" y="239696"/>
                  </a:lnTo>
                  <a:lnTo>
                    <a:pt x="115919" y="247596"/>
                  </a:lnTo>
                  <a:lnTo>
                    <a:pt x="97281" y="254127"/>
                  </a:lnTo>
                  <a:lnTo>
                    <a:pt x="103338" y="263784"/>
                  </a:lnTo>
                  <a:lnTo>
                    <a:pt x="111823" y="271287"/>
                  </a:lnTo>
                  <a:lnTo>
                    <a:pt x="122213" y="276147"/>
                  </a:lnTo>
                  <a:lnTo>
                    <a:pt x="133985" y="277876"/>
                  </a:lnTo>
                  <a:lnTo>
                    <a:pt x="351408" y="277876"/>
                  </a:lnTo>
                  <a:lnTo>
                    <a:pt x="367075" y="274710"/>
                  </a:lnTo>
                  <a:lnTo>
                    <a:pt x="379872" y="266080"/>
                  </a:lnTo>
                  <a:lnTo>
                    <a:pt x="388502" y="253283"/>
                  </a:lnTo>
                  <a:lnTo>
                    <a:pt x="391667" y="237617"/>
                  </a:lnTo>
                  <a:lnTo>
                    <a:pt x="391667" y="109601"/>
                  </a:lnTo>
                  <a:lnTo>
                    <a:pt x="388502" y="93934"/>
                  </a:lnTo>
                  <a:lnTo>
                    <a:pt x="379872" y="81137"/>
                  </a:lnTo>
                  <a:lnTo>
                    <a:pt x="367075" y="72507"/>
                  </a:lnTo>
                  <a:lnTo>
                    <a:pt x="351408" y="69342"/>
                  </a:lnTo>
                  <a:close/>
                </a:path>
                <a:path w="391795" h="323214">
                  <a:moveTo>
                    <a:pt x="157606" y="208534"/>
                  </a:moveTo>
                  <a:lnTo>
                    <a:pt x="86613" y="208534"/>
                  </a:lnTo>
                  <a:lnTo>
                    <a:pt x="73398" y="221658"/>
                  </a:lnTo>
                  <a:lnTo>
                    <a:pt x="60801" y="230187"/>
                  </a:lnTo>
                  <a:lnTo>
                    <a:pt x="16890" y="252984"/>
                  </a:lnTo>
                  <a:lnTo>
                    <a:pt x="64541" y="246663"/>
                  </a:lnTo>
                  <a:lnTo>
                    <a:pt x="98536" y="238902"/>
                  </a:lnTo>
                  <a:lnTo>
                    <a:pt x="126886" y="227070"/>
                  </a:lnTo>
                  <a:lnTo>
                    <a:pt x="157606" y="208534"/>
                  </a:lnTo>
                  <a:close/>
                </a:path>
                <a:path w="391795" h="323214">
                  <a:moveTo>
                    <a:pt x="257682" y="0"/>
                  </a:moveTo>
                  <a:lnTo>
                    <a:pt x="40258" y="0"/>
                  </a:lnTo>
                  <a:lnTo>
                    <a:pt x="24592" y="3165"/>
                  </a:lnTo>
                  <a:lnTo>
                    <a:pt x="11795" y="11795"/>
                  </a:lnTo>
                  <a:lnTo>
                    <a:pt x="3165" y="24592"/>
                  </a:lnTo>
                  <a:lnTo>
                    <a:pt x="0" y="40259"/>
                  </a:lnTo>
                  <a:lnTo>
                    <a:pt x="0" y="168275"/>
                  </a:lnTo>
                  <a:lnTo>
                    <a:pt x="3165" y="183941"/>
                  </a:lnTo>
                  <a:lnTo>
                    <a:pt x="11795" y="196738"/>
                  </a:lnTo>
                  <a:lnTo>
                    <a:pt x="24592" y="205368"/>
                  </a:lnTo>
                  <a:lnTo>
                    <a:pt x="40258" y="208534"/>
                  </a:lnTo>
                  <a:lnTo>
                    <a:pt x="257682" y="208534"/>
                  </a:lnTo>
                  <a:lnTo>
                    <a:pt x="273423" y="205368"/>
                  </a:lnTo>
                  <a:lnTo>
                    <a:pt x="286258" y="196738"/>
                  </a:lnTo>
                  <a:lnTo>
                    <a:pt x="294901" y="183941"/>
                  </a:lnTo>
                  <a:lnTo>
                    <a:pt x="298068" y="168275"/>
                  </a:lnTo>
                  <a:lnTo>
                    <a:pt x="298068" y="126746"/>
                  </a:lnTo>
                  <a:lnTo>
                    <a:pt x="74802" y="126746"/>
                  </a:lnTo>
                  <a:lnTo>
                    <a:pt x="65853" y="124920"/>
                  </a:lnTo>
                  <a:lnTo>
                    <a:pt x="58546" y="119951"/>
                  </a:lnTo>
                  <a:lnTo>
                    <a:pt x="53621" y="112601"/>
                  </a:lnTo>
                  <a:lnTo>
                    <a:pt x="51815" y="103632"/>
                  </a:lnTo>
                  <a:lnTo>
                    <a:pt x="53621" y="94662"/>
                  </a:lnTo>
                  <a:lnTo>
                    <a:pt x="58547" y="87312"/>
                  </a:lnTo>
                  <a:lnTo>
                    <a:pt x="65853" y="82343"/>
                  </a:lnTo>
                  <a:lnTo>
                    <a:pt x="74802" y="80518"/>
                  </a:lnTo>
                  <a:lnTo>
                    <a:pt x="298068" y="80518"/>
                  </a:lnTo>
                  <a:lnTo>
                    <a:pt x="298068" y="40259"/>
                  </a:lnTo>
                  <a:lnTo>
                    <a:pt x="294901" y="24592"/>
                  </a:lnTo>
                  <a:lnTo>
                    <a:pt x="286257" y="11795"/>
                  </a:lnTo>
                  <a:lnTo>
                    <a:pt x="273423" y="3165"/>
                  </a:lnTo>
                  <a:lnTo>
                    <a:pt x="257682" y="0"/>
                  </a:lnTo>
                  <a:close/>
                </a:path>
                <a:path w="391795" h="323214">
                  <a:moveTo>
                    <a:pt x="148970" y="80518"/>
                  </a:moveTo>
                  <a:lnTo>
                    <a:pt x="74802" y="80518"/>
                  </a:lnTo>
                  <a:lnTo>
                    <a:pt x="83825" y="82343"/>
                  </a:lnTo>
                  <a:lnTo>
                    <a:pt x="91170" y="87312"/>
                  </a:lnTo>
                  <a:lnTo>
                    <a:pt x="96109" y="94662"/>
                  </a:lnTo>
                  <a:lnTo>
                    <a:pt x="97916" y="103632"/>
                  </a:lnTo>
                  <a:lnTo>
                    <a:pt x="96109" y="112601"/>
                  </a:lnTo>
                  <a:lnTo>
                    <a:pt x="91170" y="119951"/>
                  </a:lnTo>
                  <a:lnTo>
                    <a:pt x="83825" y="124920"/>
                  </a:lnTo>
                  <a:lnTo>
                    <a:pt x="74802" y="126746"/>
                  </a:lnTo>
                  <a:lnTo>
                    <a:pt x="148970" y="126746"/>
                  </a:lnTo>
                  <a:lnTo>
                    <a:pt x="140001" y="124920"/>
                  </a:lnTo>
                  <a:lnTo>
                    <a:pt x="132651" y="119951"/>
                  </a:lnTo>
                  <a:lnTo>
                    <a:pt x="127682" y="112601"/>
                  </a:lnTo>
                  <a:lnTo>
                    <a:pt x="125856" y="103632"/>
                  </a:lnTo>
                  <a:lnTo>
                    <a:pt x="127682" y="94662"/>
                  </a:lnTo>
                  <a:lnTo>
                    <a:pt x="132651" y="87312"/>
                  </a:lnTo>
                  <a:lnTo>
                    <a:pt x="140001" y="82343"/>
                  </a:lnTo>
                  <a:lnTo>
                    <a:pt x="148970" y="80518"/>
                  </a:lnTo>
                  <a:close/>
                </a:path>
                <a:path w="391795" h="323214">
                  <a:moveTo>
                    <a:pt x="223138" y="80518"/>
                  </a:moveTo>
                  <a:lnTo>
                    <a:pt x="148970" y="80518"/>
                  </a:lnTo>
                  <a:lnTo>
                    <a:pt x="157993" y="82343"/>
                  </a:lnTo>
                  <a:lnTo>
                    <a:pt x="165338" y="87312"/>
                  </a:lnTo>
                  <a:lnTo>
                    <a:pt x="170277" y="94662"/>
                  </a:lnTo>
                  <a:lnTo>
                    <a:pt x="172085" y="103632"/>
                  </a:lnTo>
                  <a:lnTo>
                    <a:pt x="170277" y="112601"/>
                  </a:lnTo>
                  <a:lnTo>
                    <a:pt x="165338" y="119951"/>
                  </a:lnTo>
                  <a:lnTo>
                    <a:pt x="157993" y="124920"/>
                  </a:lnTo>
                  <a:lnTo>
                    <a:pt x="148970" y="126746"/>
                  </a:lnTo>
                  <a:lnTo>
                    <a:pt x="223138" y="126746"/>
                  </a:lnTo>
                  <a:lnTo>
                    <a:pt x="214169" y="124920"/>
                  </a:lnTo>
                  <a:lnTo>
                    <a:pt x="206819" y="119951"/>
                  </a:lnTo>
                  <a:lnTo>
                    <a:pt x="201850" y="112601"/>
                  </a:lnTo>
                  <a:lnTo>
                    <a:pt x="200025" y="103632"/>
                  </a:lnTo>
                  <a:lnTo>
                    <a:pt x="201850" y="94662"/>
                  </a:lnTo>
                  <a:lnTo>
                    <a:pt x="206819" y="87312"/>
                  </a:lnTo>
                  <a:lnTo>
                    <a:pt x="214169" y="82343"/>
                  </a:lnTo>
                  <a:lnTo>
                    <a:pt x="223138" y="80518"/>
                  </a:lnTo>
                  <a:close/>
                </a:path>
                <a:path w="391795" h="323214">
                  <a:moveTo>
                    <a:pt x="298068" y="80518"/>
                  </a:moveTo>
                  <a:lnTo>
                    <a:pt x="223138" y="80518"/>
                  </a:lnTo>
                  <a:lnTo>
                    <a:pt x="232161" y="82343"/>
                  </a:lnTo>
                  <a:lnTo>
                    <a:pt x="239506" y="87312"/>
                  </a:lnTo>
                  <a:lnTo>
                    <a:pt x="244445" y="94662"/>
                  </a:lnTo>
                  <a:lnTo>
                    <a:pt x="246252" y="103632"/>
                  </a:lnTo>
                  <a:lnTo>
                    <a:pt x="244445" y="112601"/>
                  </a:lnTo>
                  <a:lnTo>
                    <a:pt x="239506" y="119951"/>
                  </a:lnTo>
                  <a:lnTo>
                    <a:pt x="232161" y="124920"/>
                  </a:lnTo>
                  <a:lnTo>
                    <a:pt x="223138" y="126746"/>
                  </a:lnTo>
                  <a:lnTo>
                    <a:pt x="298068" y="126746"/>
                  </a:lnTo>
                  <a:lnTo>
                    <a:pt x="298068" y="80518"/>
                  </a:lnTo>
                  <a:close/>
                </a:path>
              </a:pathLst>
            </a:custGeom>
            <a:solidFill>
              <a:srgbClr val="0D7EB7"/>
            </a:solidFill>
          </p:spPr>
          <p:txBody>
            <a:bodyPr wrap="square" lIns="0" tIns="0" rIns="0" bIns="0" rtlCol="0"/>
            <a:lstStyle/>
            <a:p>
              <a:endParaRPr/>
            </a:p>
          </p:txBody>
        </p:sp>
        <p:sp>
          <p:nvSpPr>
            <p:cNvPr id="15" name="object 15"/>
            <p:cNvSpPr/>
            <p:nvPr/>
          </p:nvSpPr>
          <p:spPr>
            <a:xfrm>
              <a:off x="2055495" y="3084957"/>
              <a:ext cx="225425" cy="327025"/>
            </a:xfrm>
            <a:custGeom>
              <a:avLst/>
              <a:gdLst/>
              <a:ahLst/>
              <a:cxnLst/>
              <a:rect l="l" t="t" r="r" b="b"/>
              <a:pathLst>
                <a:path w="225425" h="327025">
                  <a:moveTo>
                    <a:pt x="203835" y="37210"/>
                  </a:moveTo>
                  <a:lnTo>
                    <a:pt x="182499" y="37210"/>
                  </a:lnTo>
                  <a:lnTo>
                    <a:pt x="184622" y="55117"/>
                  </a:lnTo>
                  <a:lnTo>
                    <a:pt x="182244" y="73025"/>
                  </a:lnTo>
                  <a:lnTo>
                    <a:pt x="175390" y="90074"/>
                  </a:lnTo>
                  <a:lnTo>
                    <a:pt x="164084" y="105409"/>
                  </a:lnTo>
                  <a:lnTo>
                    <a:pt x="120015" y="151383"/>
                  </a:lnTo>
                  <a:lnTo>
                    <a:pt x="120523" y="177164"/>
                  </a:lnTo>
                  <a:lnTo>
                    <a:pt x="166497" y="221233"/>
                  </a:lnTo>
                  <a:lnTo>
                    <a:pt x="178556" y="236323"/>
                  </a:lnTo>
                  <a:lnTo>
                    <a:pt x="186102" y="253364"/>
                  </a:lnTo>
                  <a:lnTo>
                    <a:pt x="189053" y="271454"/>
                  </a:lnTo>
                  <a:lnTo>
                    <a:pt x="187325" y="289687"/>
                  </a:lnTo>
                  <a:lnTo>
                    <a:pt x="18668" y="289687"/>
                  </a:lnTo>
                  <a:lnTo>
                    <a:pt x="11412" y="291137"/>
                  </a:lnTo>
                  <a:lnTo>
                    <a:pt x="5476" y="295100"/>
                  </a:lnTo>
                  <a:lnTo>
                    <a:pt x="1470" y="300991"/>
                  </a:lnTo>
                  <a:lnTo>
                    <a:pt x="0" y="308228"/>
                  </a:lnTo>
                  <a:lnTo>
                    <a:pt x="1470" y="315485"/>
                  </a:lnTo>
                  <a:lnTo>
                    <a:pt x="5476" y="321421"/>
                  </a:lnTo>
                  <a:lnTo>
                    <a:pt x="11412" y="325427"/>
                  </a:lnTo>
                  <a:lnTo>
                    <a:pt x="18668" y="326897"/>
                  </a:lnTo>
                  <a:lnTo>
                    <a:pt x="206629" y="326897"/>
                  </a:lnTo>
                  <a:lnTo>
                    <a:pt x="213885" y="325427"/>
                  </a:lnTo>
                  <a:lnTo>
                    <a:pt x="219821" y="321421"/>
                  </a:lnTo>
                  <a:lnTo>
                    <a:pt x="223827" y="315485"/>
                  </a:lnTo>
                  <a:lnTo>
                    <a:pt x="225298" y="308228"/>
                  </a:lnTo>
                  <a:lnTo>
                    <a:pt x="225298" y="298703"/>
                  </a:lnTo>
                  <a:lnTo>
                    <a:pt x="218186" y="290956"/>
                  </a:lnTo>
                  <a:lnTo>
                    <a:pt x="208915" y="290067"/>
                  </a:lnTo>
                  <a:lnTo>
                    <a:pt x="209990" y="267408"/>
                  </a:lnTo>
                  <a:lnTo>
                    <a:pt x="205612" y="245094"/>
                  </a:lnTo>
                  <a:lnTo>
                    <a:pt x="195806" y="224184"/>
                  </a:lnTo>
                  <a:lnTo>
                    <a:pt x="180594" y="205739"/>
                  </a:lnTo>
                  <a:lnTo>
                    <a:pt x="136779" y="164210"/>
                  </a:lnTo>
                  <a:lnTo>
                    <a:pt x="179197" y="119887"/>
                  </a:lnTo>
                  <a:lnTo>
                    <a:pt x="193101" y="101379"/>
                  </a:lnTo>
                  <a:lnTo>
                    <a:pt x="201850" y="80787"/>
                  </a:lnTo>
                  <a:lnTo>
                    <a:pt x="205432" y="59076"/>
                  </a:lnTo>
                  <a:lnTo>
                    <a:pt x="203835" y="37210"/>
                  </a:lnTo>
                  <a:close/>
                </a:path>
                <a:path w="225425" h="327025">
                  <a:moveTo>
                    <a:pt x="206629" y="0"/>
                  </a:moveTo>
                  <a:lnTo>
                    <a:pt x="18668" y="0"/>
                  </a:lnTo>
                  <a:lnTo>
                    <a:pt x="11412" y="1450"/>
                  </a:lnTo>
                  <a:lnTo>
                    <a:pt x="5476" y="5413"/>
                  </a:lnTo>
                  <a:lnTo>
                    <a:pt x="1470" y="11304"/>
                  </a:lnTo>
                  <a:lnTo>
                    <a:pt x="0" y="18541"/>
                  </a:lnTo>
                  <a:lnTo>
                    <a:pt x="0" y="28320"/>
                  </a:lnTo>
                  <a:lnTo>
                    <a:pt x="7493" y="36194"/>
                  </a:lnTo>
                  <a:lnTo>
                    <a:pt x="17018" y="36829"/>
                  </a:lnTo>
                  <a:lnTo>
                    <a:pt x="15410" y="59818"/>
                  </a:lnTo>
                  <a:lnTo>
                    <a:pt x="19494" y="82534"/>
                  </a:lnTo>
                  <a:lnTo>
                    <a:pt x="29198" y="103891"/>
                  </a:lnTo>
                  <a:lnTo>
                    <a:pt x="44450" y="122808"/>
                  </a:lnTo>
                  <a:lnTo>
                    <a:pt x="88137" y="164718"/>
                  </a:lnTo>
                  <a:lnTo>
                    <a:pt x="45847" y="209422"/>
                  </a:lnTo>
                  <a:lnTo>
                    <a:pt x="32446" y="227375"/>
                  </a:lnTo>
                  <a:lnTo>
                    <a:pt x="23891" y="247316"/>
                  </a:lnTo>
                  <a:lnTo>
                    <a:pt x="20218" y="268376"/>
                  </a:lnTo>
                  <a:lnTo>
                    <a:pt x="21462" y="289687"/>
                  </a:lnTo>
                  <a:lnTo>
                    <a:pt x="43053" y="289687"/>
                  </a:lnTo>
                  <a:lnTo>
                    <a:pt x="41196" y="272538"/>
                  </a:lnTo>
                  <a:lnTo>
                    <a:pt x="41271" y="271454"/>
                  </a:lnTo>
                  <a:lnTo>
                    <a:pt x="43640" y="254841"/>
                  </a:lnTo>
                  <a:lnTo>
                    <a:pt x="50428" y="238341"/>
                  </a:lnTo>
                  <a:lnTo>
                    <a:pt x="61468" y="223519"/>
                  </a:lnTo>
                  <a:lnTo>
                    <a:pt x="105537" y="177545"/>
                  </a:lnTo>
                  <a:lnTo>
                    <a:pt x="105029" y="151637"/>
                  </a:lnTo>
                  <a:lnTo>
                    <a:pt x="58928" y="107568"/>
                  </a:lnTo>
                  <a:lnTo>
                    <a:pt x="46603" y="92092"/>
                  </a:lnTo>
                  <a:lnTo>
                    <a:pt x="39004" y="74533"/>
                  </a:lnTo>
                  <a:lnTo>
                    <a:pt x="36193" y="55901"/>
                  </a:lnTo>
                  <a:lnTo>
                    <a:pt x="38227" y="37210"/>
                  </a:lnTo>
                  <a:lnTo>
                    <a:pt x="206629" y="37210"/>
                  </a:lnTo>
                  <a:lnTo>
                    <a:pt x="213885" y="35740"/>
                  </a:lnTo>
                  <a:lnTo>
                    <a:pt x="219821" y="31734"/>
                  </a:lnTo>
                  <a:lnTo>
                    <a:pt x="223827" y="25798"/>
                  </a:lnTo>
                  <a:lnTo>
                    <a:pt x="225298" y="18541"/>
                  </a:lnTo>
                  <a:lnTo>
                    <a:pt x="223827" y="11304"/>
                  </a:lnTo>
                  <a:lnTo>
                    <a:pt x="219821" y="5413"/>
                  </a:lnTo>
                  <a:lnTo>
                    <a:pt x="213885" y="1450"/>
                  </a:lnTo>
                  <a:lnTo>
                    <a:pt x="206629" y="0"/>
                  </a:lnTo>
                  <a:close/>
                </a:path>
                <a:path w="225425" h="327025">
                  <a:moveTo>
                    <a:pt x="119125" y="224281"/>
                  </a:moveTo>
                  <a:lnTo>
                    <a:pt x="75066" y="230979"/>
                  </a:lnTo>
                  <a:lnTo>
                    <a:pt x="53879" y="260603"/>
                  </a:lnTo>
                  <a:lnTo>
                    <a:pt x="55431" y="272538"/>
                  </a:lnTo>
                  <a:lnTo>
                    <a:pt x="59436" y="283971"/>
                  </a:lnTo>
                  <a:lnTo>
                    <a:pt x="171957" y="283971"/>
                  </a:lnTo>
                  <a:lnTo>
                    <a:pt x="175962" y="272538"/>
                  </a:lnTo>
                  <a:lnTo>
                    <a:pt x="177514" y="260603"/>
                  </a:lnTo>
                  <a:lnTo>
                    <a:pt x="176637" y="248574"/>
                  </a:lnTo>
                  <a:lnTo>
                    <a:pt x="132564" y="225335"/>
                  </a:lnTo>
                  <a:lnTo>
                    <a:pt x="119125" y="224281"/>
                  </a:lnTo>
                  <a:close/>
                </a:path>
                <a:path w="225425" h="327025">
                  <a:moveTo>
                    <a:pt x="168275" y="72008"/>
                  </a:moveTo>
                  <a:lnTo>
                    <a:pt x="57023" y="72008"/>
                  </a:lnTo>
                  <a:lnTo>
                    <a:pt x="59562" y="78485"/>
                  </a:lnTo>
                  <a:lnTo>
                    <a:pt x="63627" y="84327"/>
                  </a:lnTo>
                  <a:lnTo>
                    <a:pt x="112649" y="133350"/>
                  </a:lnTo>
                  <a:lnTo>
                    <a:pt x="161671" y="84327"/>
                  </a:lnTo>
                  <a:lnTo>
                    <a:pt x="165735" y="78485"/>
                  </a:lnTo>
                  <a:lnTo>
                    <a:pt x="168275" y="72008"/>
                  </a:lnTo>
                  <a:close/>
                </a:path>
              </a:pathLst>
            </a:custGeom>
            <a:solidFill>
              <a:srgbClr val="F79546"/>
            </a:solidFill>
          </p:spPr>
          <p:txBody>
            <a:bodyPr wrap="square" lIns="0" tIns="0" rIns="0" bIns="0" rtlCol="0"/>
            <a:lstStyle/>
            <a:p>
              <a:endParaRPr/>
            </a:p>
          </p:txBody>
        </p:sp>
        <p:sp>
          <p:nvSpPr>
            <p:cNvPr id="16" name="object 16"/>
            <p:cNvSpPr/>
            <p:nvPr/>
          </p:nvSpPr>
          <p:spPr>
            <a:xfrm>
              <a:off x="5978652" y="3061716"/>
              <a:ext cx="340360" cy="341630"/>
            </a:xfrm>
            <a:custGeom>
              <a:avLst/>
              <a:gdLst/>
              <a:ahLst/>
              <a:cxnLst/>
              <a:rect l="l" t="t" r="r" b="b"/>
              <a:pathLst>
                <a:path w="340360" h="341629">
                  <a:moveTo>
                    <a:pt x="53212" y="0"/>
                  </a:moveTo>
                  <a:lnTo>
                    <a:pt x="47244" y="1650"/>
                  </a:lnTo>
                  <a:lnTo>
                    <a:pt x="0" y="1650"/>
                  </a:lnTo>
                  <a:lnTo>
                    <a:pt x="0" y="31876"/>
                  </a:lnTo>
                  <a:lnTo>
                    <a:pt x="30480" y="31876"/>
                  </a:lnTo>
                  <a:lnTo>
                    <a:pt x="98806" y="288036"/>
                  </a:lnTo>
                  <a:lnTo>
                    <a:pt x="92332" y="291675"/>
                  </a:lnTo>
                  <a:lnTo>
                    <a:pt x="87502" y="297148"/>
                  </a:lnTo>
                  <a:lnTo>
                    <a:pt x="84482" y="304002"/>
                  </a:lnTo>
                  <a:lnTo>
                    <a:pt x="83438" y="311785"/>
                  </a:lnTo>
                  <a:lnTo>
                    <a:pt x="85736" y="323320"/>
                  </a:lnTo>
                  <a:lnTo>
                    <a:pt x="92011" y="332724"/>
                  </a:lnTo>
                  <a:lnTo>
                    <a:pt x="101334" y="339056"/>
                  </a:lnTo>
                  <a:lnTo>
                    <a:pt x="112775" y="341375"/>
                  </a:lnTo>
                  <a:lnTo>
                    <a:pt x="124291" y="339056"/>
                  </a:lnTo>
                  <a:lnTo>
                    <a:pt x="133651" y="332724"/>
                  </a:lnTo>
                  <a:lnTo>
                    <a:pt x="139940" y="323320"/>
                  </a:lnTo>
                  <a:lnTo>
                    <a:pt x="142239" y="311785"/>
                  </a:lnTo>
                  <a:lnTo>
                    <a:pt x="142239" y="302387"/>
                  </a:lnTo>
                  <a:lnTo>
                    <a:pt x="137922" y="294005"/>
                  </a:lnTo>
                  <a:lnTo>
                    <a:pt x="130428" y="289560"/>
                  </a:lnTo>
                  <a:lnTo>
                    <a:pt x="129921" y="287655"/>
                  </a:lnTo>
                  <a:lnTo>
                    <a:pt x="292100" y="287655"/>
                  </a:lnTo>
                  <a:lnTo>
                    <a:pt x="292100" y="257429"/>
                  </a:lnTo>
                  <a:lnTo>
                    <a:pt x="121920" y="257429"/>
                  </a:lnTo>
                  <a:lnTo>
                    <a:pt x="114808" y="231012"/>
                  </a:lnTo>
                  <a:lnTo>
                    <a:pt x="292226" y="231012"/>
                  </a:lnTo>
                  <a:lnTo>
                    <a:pt x="292226" y="230378"/>
                  </a:lnTo>
                  <a:lnTo>
                    <a:pt x="297434" y="230250"/>
                  </a:lnTo>
                  <a:lnTo>
                    <a:pt x="301625" y="226441"/>
                  </a:lnTo>
                  <a:lnTo>
                    <a:pt x="303275" y="221234"/>
                  </a:lnTo>
                  <a:lnTo>
                    <a:pt x="309446" y="200787"/>
                  </a:lnTo>
                  <a:lnTo>
                    <a:pt x="106807" y="200787"/>
                  </a:lnTo>
                  <a:lnTo>
                    <a:pt x="84709" y="117983"/>
                  </a:lnTo>
                  <a:lnTo>
                    <a:pt x="334435" y="117983"/>
                  </a:lnTo>
                  <a:lnTo>
                    <a:pt x="337693" y="107187"/>
                  </a:lnTo>
                  <a:lnTo>
                    <a:pt x="340106" y="99441"/>
                  </a:lnTo>
                  <a:lnTo>
                    <a:pt x="335661" y="91059"/>
                  </a:lnTo>
                  <a:lnTo>
                    <a:pt x="328661" y="89026"/>
                  </a:lnTo>
                  <a:lnTo>
                    <a:pt x="322325" y="89026"/>
                  </a:lnTo>
                  <a:lnTo>
                    <a:pt x="322325" y="87757"/>
                  </a:lnTo>
                  <a:lnTo>
                    <a:pt x="76581" y="87757"/>
                  </a:lnTo>
                  <a:lnTo>
                    <a:pt x="53212" y="0"/>
                  </a:lnTo>
                  <a:close/>
                </a:path>
                <a:path w="340360" h="341629">
                  <a:moveTo>
                    <a:pt x="289687" y="287655"/>
                  </a:moveTo>
                  <a:lnTo>
                    <a:pt x="263398" y="287655"/>
                  </a:lnTo>
                  <a:lnTo>
                    <a:pt x="256625" y="291193"/>
                  </a:lnTo>
                  <a:lnTo>
                    <a:pt x="251507" y="296719"/>
                  </a:lnTo>
                  <a:lnTo>
                    <a:pt x="248271" y="303746"/>
                  </a:lnTo>
                  <a:lnTo>
                    <a:pt x="247142" y="311785"/>
                  </a:lnTo>
                  <a:lnTo>
                    <a:pt x="249459" y="323320"/>
                  </a:lnTo>
                  <a:lnTo>
                    <a:pt x="255777" y="332724"/>
                  </a:lnTo>
                  <a:lnTo>
                    <a:pt x="265144" y="339056"/>
                  </a:lnTo>
                  <a:lnTo>
                    <a:pt x="276606" y="341375"/>
                  </a:lnTo>
                  <a:lnTo>
                    <a:pt x="288067" y="339056"/>
                  </a:lnTo>
                  <a:lnTo>
                    <a:pt x="297434" y="332724"/>
                  </a:lnTo>
                  <a:lnTo>
                    <a:pt x="303752" y="323320"/>
                  </a:lnTo>
                  <a:lnTo>
                    <a:pt x="306070" y="311785"/>
                  </a:lnTo>
                  <a:lnTo>
                    <a:pt x="304938" y="303746"/>
                  </a:lnTo>
                  <a:lnTo>
                    <a:pt x="301688" y="296719"/>
                  </a:lnTo>
                  <a:lnTo>
                    <a:pt x="296533" y="291193"/>
                  </a:lnTo>
                  <a:lnTo>
                    <a:pt x="289687" y="287655"/>
                  </a:lnTo>
                  <a:close/>
                </a:path>
                <a:path w="340360" h="341629">
                  <a:moveTo>
                    <a:pt x="285242" y="231012"/>
                  </a:moveTo>
                  <a:lnTo>
                    <a:pt x="284734" y="231012"/>
                  </a:lnTo>
                  <a:lnTo>
                    <a:pt x="285114" y="231139"/>
                  </a:lnTo>
                  <a:lnTo>
                    <a:pt x="285242" y="231012"/>
                  </a:lnTo>
                  <a:close/>
                </a:path>
                <a:path w="340360" h="341629">
                  <a:moveTo>
                    <a:pt x="142875" y="117983"/>
                  </a:moveTo>
                  <a:lnTo>
                    <a:pt x="112013" y="117983"/>
                  </a:lnTo>
                  <a:lnTo>
                    <a:pt x="129159" y="200787"/>
                  </a:lnTo>
                  <a:lnTo>
                    <a:pt x="159893" y="200787"/>
                  </a:lnTo>
                  <a:lnTo>
                    <a:pt x="142875" y="117983"/>
                  </a:lnTo>
                  <a:close/>
                </a:path>
                <a:path w="340360" h="341629">
                  <a:moveTo>
                    <a:pt x="207645" y="117983"/>
                  </a:moveTo>
                  <a:lnTo>
                    <a:pt x="177546" y="117983"/>
                  </a:lnTo>
                  <a:lnTo>
                    <a:pt x="177546" y="200787"/>
                  </a:lnTo>
                  <a:lnTo>
                    <a:pt x="207645" y="200787"/>
                  </a:lnTo>
                  <a:lnTo>
                    <a:pt x="207645" y="117983"/>
                  </a:lnTo>
                  <a:close/>
                </a:path>
                <a:path w="340360" h="341629">
                  <a:moveTo>
                    <a:pt x="270256" y="117983"/>
                  </a:moveTo>
                  <a:lnTo>
                    <a:pt x="239775" y="117983"/>
                  </a:lnTo>
                  <a:lnTo>
                    <a:pt x="228219" y="200787"/>
                  </a:lnTo>
                  <a:lnTo>
                    <a:pt x="258572" y="200787"/>
                  </a:lnTo>
                  <a:lnTo>
                    <a:pt x="270256" y="117983"/>
                  </a:lnTo>
                  <a:close/>
                </a:path>
                <a:path w="340360" h="341629">
                  <a:moveTo>
                    <a:pt x="334435" y="117983"/>
                  </a:moveTo>
                  <a:lnTo>
                    <a:pt x="302895" y="117983"/>
                  </a:lnTo>
                  <a:lnTo>
                    <a:pt x="277875" y="200787"/>
                  </a:lnTo>
                  <a:lnTo>
                    <a:pt x="309446" y="200787"/>
                  </a:lnTo>
                  <a:lnTo>
                    <a:pt x="334435" y="117983"/>
                  </a:lnTo>
                  <a:close/>
                </a:path>
                <a:path w="340360" h="341629">
                  <a:moveTo>
                    <a:pt x="323976" y="87884"/>
                  </a:moveTo>
                  <a:lnTo>
                    <a:pt x="322325" y="89026"/>
                  </a:lnTo>
                  <a:lnTo>
                    <a:pt x="328661" y="89026"/>
                  </a:lnTo>
                  <a:lnTo>
                    <a:pt x="327787" y="88773"/>
                  </a:lnTo>
                  <a:lnTo>
                    <a:pt x="327278" y="88519"/>
                  </a:lnTo>
                  <a:lnTo>
                    <a:pt x="325627" y="88011"/>
                  </a:lnTo>
                  <a:lnTo>
                    <a:pt x="323976" y="87884"/>
                  </a:lnTo>
                  <a:close/>
                </a:path>
              </a:pathLst>
            </a:custGeom>
            <a:solidFill>
              <a:srgbClr val="4AACC5"/>
            </a:solidFill>
          </p:spPr>
          <p:txBody>
            <a:bodyPr wrap="square" lIns="0" tIns="0" rIns="0" bIns="0" rtlCol="0"/>
            <a:lstStyle/>
            <a:p>
              <a:endParaRPr/>
            </a:p>
          </p:txBody>
        </p:sp>
        <p:sp>
          <p:nvSpPr>
            <p:cNvPr id="17" name="object 17"/>
            <p:cNvSpPr/>
            <p:nvPr/>
          </p:nvSpPr>
          <p:spPr>
            <a:xfrm>
              <a:off x="7955280" y="3060191"/>
              <a:ext cx="2356485" cy="1691639"/>
            </a:xfrm>
            <a:custGeom>
              <a:avLst/>
              <a:gdLst/>
              <a:ahLst/>
              <a:cxnLst/>
              <a:rect l="l" t="t" r="r" b="b"/>
              <a:pathLst>
                <a:path w="2356484" h="1691639">
                  <a:moveTo>
                    <a:pt x="311531" y="1480832"/>
                  </a:moveTo>
                  <a:lnTo>
                    <a:pt x="296595" y="1437500"/>
                  </a:lnTo>
                  <a:lnTo>
                    <a:pt x="287502" y="1427035"/>
                  </a:lnTo>
                  <a:lnTo>
                    <a:pt x="266522" y="1402918"/>
                  </a:lnTo>
                  <a:lnTo>
                    <a:pt x="263258" y="1401305"/>
                  </a:lnTo>
                  <a:lnTo>
                    <a:pt x="263258" y="1487512"/>
                  </a:lnTo>
                  <a:lnTo>
                    <a:pt x="261493" y="1515618"/>
                  </a:lnTo>
                  <a:lnTo>
                    <a:pt x="248945" y="1540789"/>
                  </a:lnTo>
                  <a:lnTo>
                    <a:pt x="228447" y="1558594"/>
                  </a:lnTo>
                  <a:lnTo>
                    <a:pt x="202780" y="1567434"/>
                  </a:lnTo>
                  <a:lnTo>
                    <a:pt x="174752" y="1565656"/>
                  </a:lnTo>
                  <a:lnTo>
                    <a:pt x="149517" y="1553121"/>
                  </a:lnTo>
                  <a:lnTo>
                    <a:pt x="131660" y="1532623"/>
                  </a:lnTo>
                  <a:lnTo>
                    <a:pt x="122885" y="1507172"/>
                  </a:lnTo>
                  <a:lnTo>
                    <a:pt x="122910" y="1505458"/>
                  </a:lnTo>
                  <a:lnTo>
                    <a:pt x="124587" y="1478915"/>
                  </a:lnTo>
                  <a:lnTo>
                    <a:pt x="137121" y="1453705"/>
                  </a:lnTo>
                  <a:lnTo>
                    <a:pt x="157619" y="1435887"/>
                  </a:lnTo>
                  <a:lnTo>
                    <a:pt x="183286" y="1427035"/>
                  </a:lnTo>
                  <a:lnTo>
                    <a:pt x="211328" y="1428750"/>
                  </a:lnTo>
                  <a:lnTo>
                    <a:pt x="236550" y="1441297"/>
                  </a:lnTo>
                  <a:lnTo>
                    <a:pt x="254406" y="1461808"/>
                  </a:lnTo>
                  <a:lnTo>
                    <a:pt x="263258" y="1487512"/>
                  </a:lnTo>
                  <a:lnTo>
                    <a:pt x="263258" y="1401305"/>
                  </a:lnTo>
                  <a:lnTo>
                    <a:pt x="224028" y="1381760"/>
                  </a:lnTo>
                  <a:lnTo>
                    <a:pt x="176580" y="1378839"/>
                  </a:lnTo>
                  <a:lnTo>
                    <a:pt x="133223" y="1393761"/>
                  </a:lnTo>
                  <a:lnTo>
                    <a:pt x="98615" y="1423847"/>
                  </a:lnTo>
                  <a:lnTo>
                    <a:pt x="77470" y="1466342"/>
                  </a:lnTo>
                  <a:lnTo>
                    <a:pt x="74536" y="1513713"/>
                  </a:lnTo>
                  <a:lnTo>
                    <a:pt x="89471" y="1557020"/>
                  </a:lnTo>
                  <a:lnTo>
                    <a:pt x="119545" y="1591576"/>
                  </a:lnTo>
                  <a:lnTo>
                    <a:pt x="162052" y="1612646"/>
                  </a:lnTo>
                  <a:lnTo>
                    <a:pt x="209486" y="1615655"/>
                  </a:lnTo>
                  <a:lnTo>
                    <a:pt x="252857" y="1600758"/>
                  </a:lnTo>
                  <a:lnTo>
                    <a:pt x="287451" y="1570697"/>
                  </a:lnTo>
                  <a:lnTo>
                    <a:pt x="289077" y="1567434"/>
                  </a:lnTo>
                  <a:lnTo>
                    <a:pt x="308610" y="1528191"/>
                  </a:lnTo>
                  <a:lnTo>
                    <a:pt x="311531" y="1480832"/>
                  </a:lnTo>
                  <a:close/>
                </a:path>
                <a:path w="2356484" h="1691639">
                  <a:moveTo>
                    <a:pt x="386334" y="1522984"/>
                  </a:moveTo>
                  <a:lnTo>
                    <a:pt x="347853" y="1501648"/>
                  </a:lnTo>
                  <a:lnTo>
                    <a:pt x="347738" y="1489036"/>
                  </a:lnTo>
                  <a:lnTo>
                    <a:pt x="346976" y="1479410"/>
                  </a:lnTo>
                  <a:lnTo>
                    <a:pt x="345262" y="1468526"/>
                  </a:lnTo>
                  <a:lnTo>
                    <a:pt x="342773" y="1457833"/>
                  </a:lnTo>
                  <a:lnTo>
                    <a:pt x="373634" y="1430020"/>
                  </a:lnTo>
                  <a:lnTo>
                    <a:pt x="351561" y="1388618"/>
                  </a:lnTo>
                  <a:lnTo>
                    <a:pt x="345821" y="1377823"/>
                  </a:lnTo>
                  <a:lnTo>
                    <a:pt x="330123" y="1381747"/>
                  </a:lnTo>
                  <a:lnTo>
                    <a:pt x="330123" y="1489036"/>
                  </a:lnTo>
                  <a:lnTo>
                    <a:pt x="325628" y="1532763"/>
                  </a:lnTo>
                  <a:lnTo>
                    <a:pt x="307657" y="1572844"/>
                  </a:lnTo>
                  <a:lnTo>
                    <a:pt x="279095" y="1604187"/>
                  </a:lnTo>
                  <a:lnTo>
                    <a:pt x="242684" y="1625219"/>
                  </a:lnTo>
                  <a:lnTo>
                    <a:pt x="201218" y="1634286"/>
                  </a:lnTo>
                  <a:lnTo>
                    <a:pt x="157480" y="1629791"/>
                  </a:lnTo>
                  <a:lnTo>
                    <a:pt x="117348" y="1611833"/>
                  </a:lnTo>
                  <a:lnTo>
                    <a:pt x="110159" y="1605280"/>
                  </a:lnTo>
                  <a:lnTo>
                    <a:pt x="85991" y="1583270"/>
                  </a:lnTo>
                  <a:lnTo>
                    <a:pt x="64985" y="1546885"/>
                  </a:lnTo>
                  <a:lnTo>
                    <a:pt x="55943" y="1505458"/>
                  </a:lnTo>
                  <a:lnTo>
                    <a:pt x="60452" y="1461770"/>
                  </a:lnTo>
                  <a:lnTo>
                    <a:pt x="78409" y="1421650"/>
                  </a:lnTo>
                  <a:lnTo>
                    <a:pt x="106984" y="1390294"/>
                  </a:lnTo>
                  <a:lnTo>
                    <a:pt x="143383" y="1369263"/>
                  </a:lnTo>
                  <a:lnTo>
                    <a:pt x="184848" y="1360182"/>
                  </a:lnTo>
                  <a:lnTo>
                    <a:pt x="228600" y="1364615"/>
                  </a:lnTo>
                  <a:lnTo>
                    <a:pt x="268719" y="1382636"/>
                  </a:lnTo>
                  <a:lnTo>
                    <a:pt x="300075" y="1411211"/>
                  </a:lnTo>
                  <a:lnTo>
                    <a:pt x="321081" y="1447596"/>
                  </a:lnTo>
                  <a:lnTo>
                    <a:pt x="330123" y="1489036"/>
                  </a:lnTo>
                  <a:lnTo>
                    <a:pt x="330123" y="1381747"/>
                  </a:lnTo>
                  <a:lnTo>
                    <a:pt x="302514" y="1388618"/>
                  </a:lnTo>
                  <a:lnTo>
                    <a:pt x="295249" y="1381480"/>
                  </a:lnTo>
                  <a:lnTo>
                    <a:pt x="287413" y="1374902"/>
                  </a:lnTo>
                  <a:lnTo>
                    <a:pt x="279019" y="1368907"/>
                  </a:lnTo>
                  <a:lnTo>
                    <a:pt x="270129" y="1363472"/>
                  </a:lnTo>
                  <a:lnTo>
                    <a:pt x="271653" y="1363853"/>
                  </a:lnTo>
                  <a:lnTo>
                    <a:pt x="271653" y="1363472"/>
                  </a:lnTo>
                  <a:lnTo>
                    <a:pt x="271703" y="1360182"/>
                  </a:lnTo>
                  <a:lnTo>
                    <a:pt x="271881" y="1348994"/>
                  </a:lnTo>
                  <a:lnTo>
                    <a:pt x="272415" y="1315212"/>
                  </a:lnTo>
                  <a:lnTo>
                    <a:pt x="215392" y="1299972"/>
                  </a:lnTo>
                  <a:lnTo>
                    <a:pt x="191770" y="1342517"/>
                  </a:lnTo>
                  <a:lnTo>
                    <a:pt x="193294" y="1342898"/>
                  </a:lnTo>
                  <a:lnTo>
                    <a:pt x="182219" y="1343139"/>
                  </a:lnTo>
                  <a:lnTo>
                    <a:pt x="171323" y="1344231"/>
                  </a:lnTo>
                  <a:lnTo>
                    <a:pt x="160604" y="1346187"/>
                  </a:lnTo>
                  <a:lnTo>
                    <a:pt x="150114" y="1348994"/>
                  </a:lnTo>
                  <a:lnTo>
                    <a:pt x="150495" y="1348867"/>
                  </a:lnTo>
                  <a:lnTo>
                    <a:pt x="115443" y="1315085"/>
                  </a:lnTo>
                  <a:lnTo>
                    <a:pt x="65405" y="1346327"/>
                  </a:lnTo>
                  <a:lnTo>
                    <a:pt x="80010" y="1391412"/>
                  </a:lnTo>
                  <a:lnTo>
                    <a:pt x="74104" y="1397965"/>
                  </a:lnTo>
                  <a:lnTo>
                    <a:pt x="68592" y="1404861"/>
                  </a:lnTo>
                  <a:lnTo>
                    <a:pt x="63487" y="1412113"/>
                  </a:lnTo>
                  <a:lnTo>
                    <a:pt x="58801" y="1419733"/>
                  </a:lnTo>
                  <a:lnTo>
                    <a:pt x="15240" y="1419098"/>
                  </a:lnTo>
                  <a:lnTo>
                    <a:pt x="0" y="1476121"/>
                  </a:lnTo>
                  <a:lnTo>
                    <a:pt x="37973" y="1497203"/>
                  </a:lnTo>
                  <a:lnTo>
                    <a:pt x="38315" y="1507172"/>
                  </a:lnTo>
                  <a:lnTo>
                    <a:pt x="39344" y="1517053"/>
                  </a:lnTo>
                  <a:lnTo>
                    <a:pt x="41021" y="1526781"/>
                  </a:lnTo>
                  <a:lnTo>
                    <a:pt x="43307" y="1536319"/>
                  </a:lnTo>
                  <a:lnTo>
                    <a:pt x="10922" y="1562481"/>
                  </a:lnTo>
                  <a:lnTo>
                    <a:pt x="35941" y="1616075"/>
                  </a:lnTo>
                  <a:lnTo>
                    <a:pt x="83693" y="1606804"/>
                  </a:lnTo>
                  <a:lnTo>
                    <a:pt x="82931" y="1605280"/>
                  </a:lnTo>
                  <a:lnTo>
                    <a:pt x="90182" y="1612455"/>
                  </a:lnTo>
                  <a:lnTo>
                    <a:pt x="98005" y="1619072"/>
                  </a:lnTo>
                  <a:lnTo>
                    <a:pt x="106362" y="1625104"/>
                  </a:lnTo>
                  <a:lnTo>
                    <a:pt x="115189" y="1630553"/>
                  </a:lnTo>
                  <a:lnTo>
                    <a:pt x="114427" y="1676400"/>
                  </a:lnTo>
                  <a:lnTo>
                    <a:pt x="171577" y="1691640"/>
                  </a:lnTo>
                  <a:lnTo>
                    <a:pt x="193802" y="1651508"/>
                  </a:lnTo>
                  <a:lnTo>
                    <a:pt x="205079" y="1651177"/>
                  </a:lnTo>
                  <a:lnTo>
                    <a:pt x="216217" y="1649971"/>
                  </a:lnTo>
                  <a:lnTo>
                    <a:pt x="227152" y="1647888"/>
                  </a:lnTo>
                  <a:lnTo>
                    <a:pt x="237871" y="1644904"/>
                  </a:lnTo>
                  <a:lnTo>
                    <a:pt x="233426" y="1648079"/>
                  </a:lnTo>
                  <a:lnTo>
                    <a:pt x="270129" y="1679956"/>
                  </a:lnTo>
                  <a:lnTo>
                    <a:pt x="318516" y="1646047"/>
                  </a:lnTo>
                  <a:lnTo>
                    <a:pt x="318071" y="1644904"/>
                  </a:lnTo>
                  <a:lnTo>
                    <a:pt x="313994" y="1634286"/>
                  </a:lnTo>
                  <a:lnTo>
                    <a:pt x="303149" y="1606042"/>
                  </a:lnTo>
                  <a:lnTo>
                    <a:pt x="308991" y="1599882"/>
                  </a:lnTo>
                  <a:lnTo>
                    <a:pt x="314490" y="1593367"/>
                  </a:lnTo>
                  <a:lnTo>
                    <a:pt x="319595" y="1586496"/>
                  </a:lnTo>
                  <a:lnTo>
                    <a:pt x="324231" y="1579245"/>
                  </a:lnTo>
                  <a:lnTo>
                    <a:pt x="370967" y="1580007"/>
                  </a:lnTo>
                  <a:lnTo>
                    <a:pt x="371170" y="1579245"/>
                  </a:lnTo>
                  <a:lnTo>
                    <a:pt x="386334" y="1522984"/>
                  </a:lnTo>
                  <a:close/>
                </a:path>
                <a:path w="2356484" h="1691639">
                  <a:moveTo>
                    <a:pt x="388620" y="1392682"/>
                  </a:moveTo>
                  <a:lnTo>
                    <a:pt x="387477" y="1393952"/>
                  </a:lnTo>
                  <a:lnTo>
                    <a:pt x="387985" y="1394841"/>
                  </a:lnTo>
                  <a:lnTo>
                    <a:pt x="388620" y="1392682"/>
                  </a:lnTo>
                  <a:close/>
                </a:path>
                <a:path w="2356484" h="1691639">
                  <a:moveTo>
                    <a:pt x="2032508" y="6731"/>
                  </a:moveTo>
                  <a:lnTo>
                    <a:pt x="2025777" y="0"/>
                  </a:lnTo>
                  <a:lnTo>
                    <a:pt x="2009013" y="0"/>
                  </a:lnTo>
                  <a:lnTo>
                    <a:pt x="2002282" y="6731"/>
                  </a:lnTo>
                  <a:lnTo>
                    <a:pt x="2002282" y="66548"/>
                  </a:lnTo>
                  <a:lnTo>
                    <a:pt x="2009013" y="73279"/>
                  </a:lnTo>
                  <a:lnTo>
                    <a:pt x="2025777" y="73279"/>
                  </a:lnTo>
                  <a:lnTo>
                    <a:pt x="2032508" y="66548"/>
                  </a:lnTo>
                  <a:lnTo>
                    <a:pt x="2032508" y="6731"/>
                  </a:lnTo>
                  <a:close/>
                </a:path>
                <a:path w="2356484" h="1691639">
                  <a:moveTo>
                    <a:pt x="2106930" y="6731"/>
                  </a:moveTo>
                  <a:lnTo>
                    <a:pt x="2100072" y="0"/>
                  </a:lnTo>
                  <a:lnTo>
                    <a:pt x="2083435" y="0"/>
                  </a:lnTo>
                  <a:lnTo>
                    <a:pt x="2076704" y="6731"/>
                  </a:lnTo>
                  <a:lnTo>
                    <a:pt x="2076704" y="66548"/>
                  </a:lnTo>
                  <a:lnTo>
                    <a:pt x="2083435" y="73279"/>
                  </a:lnTo>
                  <a:lnTo>
                    <a:pt x="2100072" y="73279"/>
                  </a:lnTo>
                  <a:lnTo>
                    <a:pt x="2106930" y="66548"/>
                  </a:lnTo>
                  <a:lnTo>
                    <a:pt x="2106930" y="6731"/>
                  </a:lnTo>
                  <a:close/>
                </a:path>
                <a:path w="2356484" h="1691639">
                  <a:moveTo>
                    <a:pt x="2181352" y="6731"/>
                  </a:moveTo>
                  <a:lnTo>
                    <a:pt x="2174494" y="0"/>
                  </a:lnTo>
                  <a:lnTo>
                    <a:pt x="2157857" y="0"/>
                  </a:lnTo>
                  <a:lnTo>
                    <a:pt x="2151126" y="6731"/>
                  </a:lnTo>
                  <a:lnTo>
                    <a:pt x="2151126" y="66548"/>
                  </a:lnTo>
                  <a:lnTo>
                    <a:pt x="2157857" y="73279"/>
                  </a:lnTo>
                  <a:lnTo>
                    <a:pt x="2174494" y="73279"/>
                  </a:lnTo>
                  <a:lnTo>
                    <a:pt x="2181352" y="66548"/>
                  </a:lnTo>
                  <a:lnTo>
                    <a:pt x="2181352" y="6731"/>
                  </a:lnTo>
                  <a:close/>
                </a:path>
                <a:path w="2356484" h="1691639">
                  <a:moveTo>
                    <a:pt x="2255774" y="6731"/>
                  </a:moveTo>
                  <a:lnTo>
                    <a:pt x="2248916" y="0"/>
                  </a:lnTo>
                  <a:lnTo>
                    <a:pt x="2232279" y="0"/>
                  </a:lnTo>
                  <a:lnTo>
                    <a:pt x="2225548" y="6731"/>
                  </a:lnTo>
                  <a:lnTo>
                    <a:pt x="2225548" y="66548"/>
                  </a:lnTo>
                  <a:lnTo>
                    <a:pt x="2232279" y="73279"/>
                  </a:lnTo>
                  <a:lnTo>
                    <a:pt x="2248916" y="73279"/>
                  </a:lnTo>
                  <a:lnTo>
                    <a:pt x="2255774" y="66548"/>
                  </a:lnTo>
                  <a:lnTo>
                    <a:pt x="2255774" y="6731"/>
                  </a:lnTo>
                  <a:close/>
                </a:path>
                <a:path w="2356484" h="1691639">
                  <a:moveTo>
                    <a:pt x="2330196" y="6731"/>
                  </a:moveTo>
                  <a:lnTo>
                    <a:pt x="2323338" y="0"/>
                  </a:lnTo>
                  <a:lnTo>
                    <a:pt x="2306701" y="0"/>
                  </a:lnTo>
                  <a:lnTo>
                    <a:pt x="2299970" y="6731"/>
                  </a:lnTo>
                  <a:lnTo>
                    <a:pt x="2299970" y="66548"/>
                  </a:lnTo>
                  <a:lnTo>
                    <a:pt x="2306701" y="73279"/>
                  </a:lnTo>
                  <a:lnTo>
                    <a:pt x="2323338" y="73279"/>
                  </a:lnTo>
                  <a:lnTo>
                    <a:pt x="2330196" y="66548"/>
                  </a:lnTo>
                  <a:lnTo>
                    <a:pt x="2330196" y="6731"/>
                  </a:lnTo>
                  <a:close/>
                </a:path>
                <a:path w="2356484" h="1691639">
                  <a:moveTo>
                    <a:pt x="2356104" y="36703"/>
                  </a:moveTo>
                  <a:lnTo>
                    <a:pt x="2343150" y="36703"/>
                  </a:lnTo>
                  <a:lnTo>
                    <a:pt x="2343150" y="56261"/>
                  </a:lnTo>
                  <a:lnTo>
                    <a:pt x="2340940" y="67195"/>
                  </a:lnTo>
                  <a:lnTo>
                    <a:pt x="2334920" y="76111"/>
                  </a:lnTo>
                  <a:lnTo>
                    <a:pt x="2326005" y="82130"/>
                  </a:lnTo>
                  <a:lnTo>
                    <a:pt x="2315083" y="84328"/>
                  </a:lnTo>
                  <a:lnTo>
                    <a:pt x="2304161" y="82130"/>
                  </a:lnTo>
                  <a:lnTo>
                    <a:pt x="2295233" y="76111"/>
                  </a:lnTo>
                  <a:lnTo>
                    <a:pt x="2289213" y="67195"/>
                  </a:lnTo>
                  <a:lnTo>
                    <a:pt x="2287016" y="56261"/>
                  </a:lnTo>
                  <a:lnTo>
                    <a:pt x="2287016" y="36703"/>
                  </a:lnTo>
                  <a:lnTo>
                    <a:pt x="2278380" y="36703"/>
                  </a:lnTo>
                  <a:lnTo>
                    <a:pt x="2278380" y="336677"/>
                  </a:lnTo>
                  <a:lnTo>
                    <a:pt x="2274570" y="340487"/>
                  </a:lnTo>
                  <a:lnTo>
                    <a:pt x="2049018" y="340487"/>
                  </a:lnTo>
                  <a:lnTo>
                    <a:pt x="2045208" y="336677"/>
                  </a:lnTo>
                  <a:lnTo>
                    <a:pt x="2045208" y="327152"/>
                  </a:lnTo>
                  <a:lnTo>
                    <a:pt x="2049018" y="323342"/>
                  </a:lnTo>
                  <a:lnTo>
                    <a:pt x="2274570" y="323342"/>
                  </a:lnTo>
                  <a:lnTo>
                    <a:pt x="2278380" y="327152"/>
                  </a:lnTo>
                  <a:lnTo>
                    <a:pt x="2278380" y="296926"/>
                  </a:lnTo>
                  <a:lnTo>
                    <a:pt x="2274570" y="300863"/>
                  </a:lnTo>
                  <a:lnTo>
                    <a:pt x="2049018" y="300863"/>
                  </a:lnTo>
                  <a:lnTo>
                    <a:pt x="2045208" y="296926"/>
                  </a:lnTo>
                  <a:lnTo>
                    <a:pt x="2045208" y="287401"/>
                  </a:lnTo>
                  <a:lnTo>
                    <a:pt x="2049018" y="283591"/>
                  </a:lnTo>
                  <a:lnTo>
                    <a:pt x="2274570" y="283591"/>
                  </a:lnTo>
                  <a:lnTo>
                    <a:pt x="2278380" y="287401"/>
                  </a:lnTo>
                  <a:lnTo>
                    <a:pt x="2278380" y="257302"/>
                  </a:lnTo>
                  <a:lnTo>
                    <a:pt x="2274570" y="261112"/>
                  </a:lnTo>
                  <a:lnTo>
                    <a:pt x="2049018" y="261112"/>
                  </a:lnTo>
                  <a:lnTo>
                    <a:pt x="2045208" y="257302"/>
                  </a:lnTo>
                  <a:lnTo>
                    <a:pt x="2045208" y="247777"/>
                  </a:lnTo>
                  <a:lnTo>
                    <a:pt x="2049018" y="243840"/>
                  </a:lnTo>
                  <a:lnTo>
                    <a:pt x="2274570" y="243840"/>
                  </a:lnTo>
                  <a:lnTo>
                    <a:pt x="2278380" y="247777"/>
                  </a:lnTo>
                  <a:lnTo>
                    <a:pt x="2278380" y="217551"/>
                  </a:lnTo>
                  <a:lnTo>
                    <a:pt x="2274570" y="221488"/>
                  </a:lnTo>
                  <a:lnTo>
                    <a:pt x="2049018" y="221488"/>
                  </a:lnTo>
                  <a:lnTo>
                    <a:pt x="2045208" y="217551"/>
                  </a:lnTo>
                  <a:lnTo>
                    <a:pt x="2045208" y="208026"/>
                  </a:lnTo>
                  <a:lnTo>
                    <a:pt x="2049018" y="204216"/>
                  </a:lnTo>
                  <a:lnTo>
                    <a:pt x="2274570" y="204216"/>
                  </a:lnTo>
                  <a:lnTo>
                    <a:pt x="2278380" y="208026"/>
                  </a:lnTo>
                  <a:lnTo>
                    <a:pt x="2278380" y="177927"/>
                  </a:lnTo>
                  <a:lnTo>
                    <a:pt x="2274570" y="181737"/>
                  </a:lnTo>
                  <a:lnTo>
                    <a:pt x="2049018" y="181737"/>
                  </a:lnTo>
                  <a:lnTo>
                    <a:pt x="2045208" y="177927"/>
                  </a:lnTo>
                  <a:lnTo>
                    <a:pt x="2045208" y="168402"/>
                  </a:lnTo>
                  <a:lnTo>
                    <a:pt x="2049018" y="164465"/>
                  </a:lnTo>
                  <a:lnTo>
                    <a:pt x="2274570" y="164465"/>
                  </a:lnTo>
                  <a:lnTo>
                    <a:pt x="2278380" y="168402"/>
                  </a:lnTo>
                  <a:lnTo>
                    <a:pt x="2278380" y="138176"/>
                  </a:lnTo>
                  <a:lnTo>
                    <a:pt x="2274570" y="142113"/>
                  </a:lnTo>
                  <a:lnTo>
                    <a:pt x="2049018" y="142113"/>
                  </a:lnTo>
                  <a:lnTo>
                    <a:pt x="2045208" y="138176"/>
                  </a:lnTo>
                  <a:lnTo>
                    <a:pt x="2045208" y="128651"/>
                  </a:lnTo>
                  <a:lnTo>
                    <a:pt x="2049018" y="124841"/>
                  </a:lnTo>
                  <a:lnTo>
                    <a:pt x="2274570" y="124841"/>
                  </a:lnTo>
                  <a:lnTo>
                    <a:pt x="2278380" y="128651"/>
                  </a:lnTo>
                  <a:lnTo>
                    <a:pt x="2278380" y="36703"/>
                  </a:lnTo>
                  <a:lnTo>
                    <a:pt x="2268728" y="36703"/>
                  </a:lnTo>
                  <a:lnTo>
                    <a:pt x="2268728" y="56261"/>
                  </a:lnTo>
                  <a:lnTo>
                    <a:pt x="2266518" y="67195"/>
                  </a:lnTo>
                  <a:lnTo>
                    <a:pt x="2260498" y="76111"/>
                  </a:lnTo>
                  <a:lnTo>
                    <a:pt x="2251570" y="82130"/>
                  </a:lnTo>
                  <a:lnTo>
                    <a:pt x="2240661" y="84328"/>
                  </a:lnTo>
                  <a:lnTo>
                    <a:pt x="2229739" y="82130"/>
                  </a:lnTo>
                  <a:lnTo>
                    <a:pt x="2220811" y="76111"/>
                  </a:lnTo>
                  <a:lnTo>
                    <a:pt x="2214791" y="67195"/>
                  </a:lnTo>
                  <a:lnTo>
                    <a:pt x="2212594" y="56261"/>
                  </a:lnTo>
                  <a:lnTo>
                    <a:pt x="2212594" y="36703"/>
                  </a:lnTo>
                  <a:lnTo>
                    <a:pt x="2194306" y="36703"/>
                  </a:lnTo>
                  <a:lnTo>
                    <a:pt x="2194306" y="56261"/>
                  </a:lnTo>
                  <a:lnTo>
                    <a:pt x="2192096" y="67195"/>
                  </a:lnTo>
                  <a:lnTo>
                    <a:pt x="2186076" y="76111"/>
                  </a:lnTo>
                  <a:lnTo>
                    <a:pt x="2177161" y="82130"/>
                  </a:lnTo>
                  <a:lnTo>
                    <a:pt x="2166239" y="84328"/>
                  </a:lnTo>
                  <a:lnTo>
                    <a:pt x="2155317" y="82130"/>
                  </a:lnTo>
                  <a:lnTo>
                    <a:pt x="2146389" y="76111"/>
                  </a:lnTo>
                  <a:lnTo>
                    <a:pt x="2140369" y="67195"/>
                  </a:lnTo>
                  <a:lnTo>
                    <a:pt x="2138172" y="56261"/>
                  </a:lnTo>
                  <a:lnTo>
                    <a:pt x="2138172" y="36703"/>
                  </a:lnTo>
                  <a:lnTo>
                    <a:pt x="2119884" y="36703"/>
                  </a:lnTo>
                  <a:lnTo>
                    <a:pt x="2119884" y="56261"/>
                  </a:lnTo>
                  <a:lnTo>
                    <a:pt x="2117674" y="67195"/>
                  </a:lnTo>
                  <a:lnTo>
                    <a:pt x="2111654" y="76111"/>
                  </a:lnTo>
                  <a:lnTo>
                    <a:pt x="2102739" y="82130"/>
                  </a:lnTo>
                  <a:lnTo>
                    <a:pt x="2091817" y="84328"/>
                  </a:lnTo>
                  <a:lnTo>
                    <a:pt x="2080895" y="82130"/>
                  </a:lnTo>
                  <a:lnTo>
                    <a:pt x="2071966" y="76111"/>
                  </a:lnTo>
                  <a:lnTo>
                    <a:pt x="2065947" y="67195"/>
                  </a:lnTo>
                  <a:lnTo>
                    <a:pt x="2063750" y="56261"/>
                  </a:lnTo>
                  <a:lnTo>
                    <a:pt x="2063750" y="36703"/>
                  </a:lnTo>
                  <a:lnTo>
                    <a:pt x="2045462" y="36703"/>
                  </a:lnTo>
                  <a:lnTo>
                    <a:pt x="2045462" y="56261"/>
                  </a:lnTo>
                  <a:lnTo>
                    <a:pt x="2043252" y="67195"/>
                  </a:lnTo>
                  <a:lnTo>
                    <a:pt x="2037232" y="76111"/>
                  </a:lnTo>
                  <a:lnTo>
                    <a:pt x="2028317" y="82130"/>
                  </a:lnTo>
                  <a:lnTo>
                    <a:pt x="2017395" y="84328"/>
                  </a:lnTo>
                  <a:lnTo>
                    <a:pt x="2006473" y="82130"/>
                  </a:lnTo>
                  <a:lnTo>
                    <a:pt x="1997544" y="76111"/>
                  </a:lnTo>
                  <a:lnTo>
                    <a:pt x="1991525" y="67195"/>
                  </a:lnTo>
                  <a:lnTo>
                    <a:pt x="1989328" y="56261"/>
                  </a:lnTo>
                  <a:lnTo>
                    <a:pt x="1989328" y="36703"/>
                  </a:lnTo>
                  <a:lnTo>
                    <a:pt x="1967484" y="36703"/>
                  </a:lnTo>
                  <a:lnTo>
                    <a:pt x="1967484" y="387096"/>
                  </a:lnTo>
                  <a:lnTo>
                    <a:pt x="2356104" y="387096"/>
                  </a:lnTo>
                  <a:lnTo>
                    <a:pt x="2356104" y="340487"/>
                  </a:lnTo>
                  <a:lnTo>
                    <a:pt x="2356104" y="323342"/>
                  </a:lnTo>
                  <a:lnTo>
                    <a:pt x="2356104" y="84328"/>
                  </a:lnTo>
                  <a:lnTo>
                    <a:pt x="2356104" y="36703"/>
                  </a:lnTo>
                  <a:close/>
                </a:path>
              </a:pathLst>
            </a:custGeom>
            <a:solidFill>
              <a:srgbClr val="45C1A3"/>
            </a:solidFill>
          </p:spPr>
          <p:txBody>
            <a:bodyPr wrap="square" lIns="0" tIns="0" rIns="0" bIns="0" rtlCol="0"/>
            <a:lstStyle/>
            <a:p>
              <a:endParaRPr/>
            </a:p>
          </p:txBody>
        </p:sp>
      </p:grpSp>
      <p:sp>
        <p:nvSpPr>
          <p:cNvPr id="18" name="object 18"/>
          <p:cNvSpPr txBox="1">
            <a:spLocks noGrp="1"/>
          </p:cNvSpPr>
          <p:nvPr>
            <p:ph type="title"/>
          </p:nvPr>
        </p:nvSpPr>
        <p:spPr>
          <a:xfrm>
            <a:off x="1295400" y="513982"/>
            <a:ext cx="9378442" cy="629018"/>
          </a:xfrm>
          <a:prstGeom prst="rect">
            <a:avLst/>
          </a:prstGeom>
        </p:spPr>
        <p:txBody>
          <a:bodyPr vert="horz" wrap="square" lIns="0" tIns="13335" rIns="0" bIns="0" rtlCol="0">
            <a:spAutoFit/>
          </a:bodyPr>
          <a:lstStyle/>
          <a:p>
            <a:pPr marL="1085850" algn="ctr">
              <a:lnSpc>
                <a:spcPct val="100000"/>
              </a:lnSpc>
              <a:spcBef>
                <a:spcPts val="105"/>
              </a:spcBef>
            </a:pPr>
            <a:r>
              <a:rPr lang="en-SG" sz="4000" spc="-260" dirty="0" smtClean="0"/>
              <a:t>K</a:t>
            </a:r>
            <a:r>
              <a:rPr sz="4000" spc="-260" dirty="0" err="1" smtClean="0"/>
              <a:t>hó</a:t>
            </a:r>
            <a:r>
              <a:rPr sz="4000" spc="-150" dirty="0" smtClean="0"/>
              <a:t> </a:t>
            </a:r>
            <a:r>
              <a:rPr sz="4000" spc="-170" dirty="0"/>
              <a:t>khăn</a:t>
            </a:r>
            <a:r>
              <a:rPr sz="4000" spc="-204" dirty="0"/>
              <a:t> </a:t>
            </a:r>
            <a:r>
              <a:rPr sz="4000" spc="-325" dirty="0"/>
              <a:t>của</a:t>
            </a:r>
            <a:r>
              <a:rPr sz="4000" spc="-155" dirty="0"/>
              <a:t> </a:t>
            </a:r>
            <a:r>
              <a:rPr sz="4000" spc="-85" dirty="0"/>
              <a:t>địa</a:t>
            </a:r>
            <a:r>
              <a:rPr sz="4000" spc="-240" dirty="0"/>
              <a:t> </a:t>
            </a:r>
            <a:r>
              <a:rPr sz="4000" spc="-300" dirty="0"/>
              <a:t>phương</a:t>
            </a:r>
          </a:p>
        </p:txBody>
      </p:sp>
      <p:sp>
        <p:nvSpPr>
          <p:cNvPr id="19" name="object 19"/>
          <p:cNvSpPr txBox="1"/>
          <p:nvPr/>
        </p:nvSpPr>
        <p:spPr>
          <a:xfrm>
            <a:off x="1066800" y="4114800"/>
            <a:ext cx="2104644" cy="628377"/>
          </a:xfrm>
          <a:prstGeom prst="rect">
            <a:avLst/>
          </a:prstGeom>
        </p:spPr>
        <p:txBody>
          <a:bodyPr vert="horz" wrap="square" lIns="0" tIns="12700" rIns="0" bIns="0" rtlCol="0">
            <a:spAutoFit/>
          </a:bodyPr>
          <a:lstStyle/>
          <a:p>
            <a:pPr marL="12700" marR="5080" algn="ctr">
              <a:lnSpc>
                <a:spcPct val="100000"/>
              </a:lnSpc>
              <a:spcBef>
                <a:spcPts val="100"/>
              </a:spcBef>
            </a:pPr>
            <a:r>
              <a:rPr sz="2000" spc="-204" dirty="0">
                <a:latin typeface="Verdana"/>
                <a:cs typeface="Verdana"/>
              </a:rPr>
              <a:t>Không</a:t>
            </a:r>
            <a:r>
              <a:rPr sz="2000" spc="-265" dirty="0">
                <a:latin typeface="Verdana"/>
                <a:cs typeface="Verdana"/>
              </a:rPr>
              <a:t> </a:t>
            </a:r>
            <a:r>
              <a:rPr sz="2000" spc="-125" dirty="0">
                <a:latin typeface="Verdana"/>
                <a:cs typeface="Verdana"/>
              </a:rPr>
              <a:t>biết </a:t>
            </a:r>
            <a:r>
              <a:rPr sz="2000" b="1" spc="-20" dirty="0">
                <a:solidFill>
                  <a:srgbClr val="FF0000"/>
                </a:solidFill>
                <a:latin typeface="Arial"/>
                <a:cs typeface="Arial"/>
              </a:rPr>
              <a:t>bắt</a:t>
            </a:r>
            <a:r>
              <a:rPr sz="2000" b="1" spc="-130" dirty="0">
                <a:solidFill>
                  <a:srgbClr val="FF0000"/>
                </a:solidFill>
                <a:latin typeface="Arial"/>
                <a:cs typeface="Arial"/>
              </a:rPr>
              <a:t> </a:t>
            </a:r>
            <a:r>
              <a:rPr sz="2000" b="1" spc="-55" dirty="0">
                <a:solidFill>
                  <a:srgbClr val="FF0000"/>
                </a:solidFill>
                <a:latin typeface="Arial"/>
                <a:cs typeface="Arial"/>
              </a:rPr>
              <a:t>đầu</a:t>
            </a:r>
            <a:r>
              <a:rPr sz="2000" b="1" spc="-135" dirty="0">
                <a:solidFill>
                  <a:srgbClr val="FF0000"/>
                </a:solidFill>
                <a:latin typeface="Arial"/>
                <a:cs typeface="Arial"/>
              </a:rPr>
              <a:t> </a:t>
            </a:r>
            <a:r>
              <a:rPr sz="2000" spc="-110" dirty="0">
                <a:latin typeface="Verdana"/>
                <a:cs typeface="Verdana"/>
              </a:rPr>
              <a:t>từ </a:t>
            </a:r>
            <a:r>
              <a:rPr sz="2000" spc="-25" dirty="0">
                <a:latin typeface="Verdana"/>
                <a:cs typeface="Verdana"/>
              </a:rPr>
              <a:t>đâu</a:t>
            </a:r>
            <a:endParaRPr sz="2000" dirty="0">
              <a:latin typeface="Verdana"/>
              <a:cs typeface="Verdana"/>
            </a:endParaRPr>
          </a:p>
        </p:txBody>
      </p:sp>
      <p:sp>
        <p:nvSpPr>
          <p:cNvPr id="20" name="object 20"/>
          <p:cNvSpPr txBox="1"/>
          <p:nvPr/>
        </p:nvSpPr>
        <p:spPr>
          <a:xfrm>
            <a:off x="3540125" y="2945765"/>
            <a:ext cx="1184275" cy="635635"/>
          </a:xfrm>
          <a:prstGeom prst="rect">
            <a:avLst/>
          </a:prstGeom>
        </p:spPr>
        <p:txBody>
          <a:bodyPr vert="horz" wrap="square" lIns="0" tIns="13335" rIns="0" bIns="0" rtlCol="0">
            <a:spAutoFit/>
          </a:bodyPr>
          <a:lstStyle/>
          <a:p>
            <a:pPr algn="ctr">
              <a:lnSpc>
                <a:spcPct val="100000"/>
              </a:lnSpc>
              <a:spcBef>
                <a:spcPts val="105"/>
              </a:spcBef>
            </a:pPr>
            <a:r>
              <a:rPr sz="2000" spc="-204" dirty="0">
                <a:latin typeface="Verdana"/>
                <a:cs typeface="Verdana"/>
              </a:rPr>
              <a:t>Không</a:t>
            </a:r>
            <a:r>
              <a:rPr sz="2000" spc="-265" dirty="0">
                <a:latin typeface="Verdana"/>
                <a:cs typeface="Verdana"/>
              </a:rPr>
              <a:t> </a:t>
            </a:r>
            <a:r>
              <a:rPr sz="2000" spc="-80" dirty="0">
                <a:latin typeface="Verdana"/>
                <a:cs typeface="Verdana"/>
              </a:rPr>
              <a:t>biết</a:t>
            </a:r>
            <a:endParaRPr sz="2000" dirty="0">
              <a:latin typeface="Verdana"/>
              <a:cs typeface="Verdana"/>
            </a:endParaRPr>
          </a:p>
          <a:p>
            <a:pPr marL="635" algn="ctr">
              <a:lnSpc>
                <a:spcPct val="100000"/>
              </a:lnSpc>
            </a:pPr>
            <a:r>
              <a:rPr sz="2000" b="1" dirty="0">
                <a:solidFill>
                  <a:srgbClr val="FF0000"/>
                </a:solidFill>
                <a:latin typeface="Arial"/>
                <a:cs typeface="Arial"/>
              </a:rPr>
              <a:t>làm</a:t>
            </a:r>
            <a:r>
              <a:rPr sz="2000" b="1" spc="-130" dirty="0">
                <a:solidFill>
                  <a:srgbClr val="FF0000"/>
                </a:solidFill>
                <a:latin typeface="Arial"/>
                <a:cs typeface="Arial"/>
              </a:rPr>
              <a:t> </a:t>
            </a:r>
            <a:r>
              <a:rPr sz="2000" b="1" spc="-25" dirty="0">
                <a:solidFill>
                  <a:srgbClr val="FF0000"/>
                </a:solidFill>
                <a:latin typeface="Arial"/>
                <a:cs typeface="Arial"/>
              </a:rPr>
              <a:t>gì</a:t>
            </a:r>
            <a:endParaRPr sz="2000" dirty="0">
              <a:latin typeface="Arial"/>
              <a:cs typeface="Arial"/>
            </a:endParaRPr>
          </a:p>
        </p:txBody>
      </p:sp>
      <p:sp>
        <p:nvSpPr>
          <p:cNvPr id="21" name="object 21"/>
          <p:cNvSpPr txBox="1"/>
          <p:nvPr/>
        </p:nvSpPr>
        <p:spPr>
          <a:xfrm>
            <a:off x="5176520" y="4171582"/>
            <a:ext cx="1986280" cy="629018"/>
          </a:xfrm>
          <a:prstGeom prst="rect">
            <a:avLst/>
          </a:prstGeom>
        </p:spPr>
        <p:txBody>
          <a:bodyPr vert="horz" wrap="square" lIns="0" tIns="13335" rIns="0" bIns="0" rtlCol="0">
            <a:spAutoFit/>
          </a:bodyPr>
          <a:lstStyle/>
          <a:p>
            <a:pPr marL="12700" marR="5080" indent="-635" algn="ctr">
              <a:lnSpc>
                <a:spcPct val="100000"/>
              </a:lnSpc>
              <a:spcBef>
                <a:spcPts val="105"/>
              </a:spcBef>
            </a:pPr>
            <a:r>
              <a:rPr sz="2000" spc="-204" dirty="0">
                <a:latin typeface="Verdana"/>
                <a:cs typeface="Verdana"/>
              </a:rPr>
              <a:t>Không</a:t>
            </a:r>
            <a:r>
              <a:rPr sz="2000" spc="-265" dirty="0">
                <a:latin typeface="Verdana"/>
                <a:cs typeface="Verdana"/>
              </a:rPr>
              <a:t> </a:t>
            </a:r>
            <a:r>
              <a:rPr sz="2000" spc="-20" dirty="0">
                <a:latin typeface="Verdana"/>
                <a:cs typeface="Verdana"/>
              </a:rPr>
              <a:t>biết </a:t>
            </a:r>
            <a:r>
              <a:rPr sz="2000" spc="-145" dirty="0">
                <a:latin typeface="Verdana"/>
                <a:cs typeface="Verdana"/>
              </a:rPr>
              <a:t>làm</a:t>
            </a:r>
            <a:r>
              <a:rPr sz="2000" spc="-285" dirty="0">
                <a:latin typeface="Verdana"/>
                <a:cs typeface="Verdana"/>
              </a:rPr>
              <a:t> </a:t>
            </a:r>
            <a:r>
              <a:rPr sz="2000" b="1" spc="-100" dirty="0">
                <a:solidFill>
                  <a:srgbClr val="FF0000"/>
                </a:solidFill>
                <a:latin typeface="Arial"/>
                <a:cs typeface="Arial"/>
              </a:rPr>
              <a:t>như</a:t>
            </a:r>
            <a:r>
              <a:rPr sz="2000" b="1" spc="-130" dirty="0">
                <a:solidFill>
                  <a:srgbClr val="FF0000"/>
                </a:solidFill>
                <a:latin typeface="Arial"/>
                <a:cs typeface="Arial"/>
              </a:rPr>
              <a:t> </a:t>
            </a:r>
            <a:r>
              <a:rPr sz="2000" b="1" spc="-25" dirty="0">
                <a:solidFill>
                  <a:srgbClr val="FF0000"/>
                </a:solidFill>
                <a:latin typeface="Arial"/>
                <a:cs typeface="Arial"/>
              </a:rPr>
              <a:t>thế nào</a:t>
            </a:r>
            <a:endParaRPr sz="2000" dirty="0">
              <a:latin typeface="Arial"/>
              <a:cs typeface="Arial"/>
            </a:endParaRPr>
          </a:p>
        </p:txBody>
      </p:sp>
      <p:sp>
        <p:nvSpPr>
          <p:cNvPr id="22" name="object 22"/>
          <p:cNvSpPr txBox="1"/>
          <p:nvPr/>
        </p:nvSpPr>
        <p:spPr>
          <a:xfrm>
            <a:off x="9448800" y="4172223"/>
            <a:ext cx="1919224" cy="628377"/>
          </a:xfrm>
          <a:prstGeom prst="rect">
            <a:avLst/>
          </a:prstGeom>
        </p:spPr>
        <p:txBody>
          <a:bodyPr vert="horz" wrap="square" lIns="0" tIns="12700" rIns="0" bIns="0" rtlCol="0">
            <a:spAutoFit/>
          </a:bodyPr>
          <a:lstStyle/>
          <a:p>
            <a:pPr marL="12700" marR="5080" indent="-1270" algn="ctr">
              <a:lnSpc>
                <a:spcPct val="100000"/>
              </a:lnSpc>
              <a:spcBef>
                <a:spcPts val="100"/>
              </a:spcBef>
            </a:pPr>
            <a:r>
              <a:rPr sz="2000" spc="-204" dirty="0">
                <a:latin typeface="Verdana"/>
                <a:cs typeface="Verdana"/>
              </a:rPr>
              <a:t>Không</a:t>
            </a:r>
            <a:r>
              <a:rPr sz="2000" spc="-265" dirty="0">
                <a:latin typeface="Verdana"/>
                <a:cs typeface="Verdana"/>
              </a:rPr>
              <a:t> </a:t>
            </a:r>
            <a:r>
              <a:rPr sz="2000" spc="-40" dirty="0">
                <a:latin typeface="Verdana"/>
                <a:cs typeface="Verdana"/>
              </a:rPr>
              <a:t>biết </a:t>
            </a:r>
            <a:r>
              <a:rPr sz="2000" b="1" spc="-65" dirty="0">
                <a:solidFill>
                  <a:srgbClr val="FF0000"/>
                </a:solidFill>
                <a:latin typeface="Arial"/>
                <a:cs typeface="Arial"/>
              </a:rPr>
              <a:t>kinh</a:t>
            </a:r>
            <a:r>
              <a:rPr sz="2000" b="1" spc="-130" dirty="0">
                <a:solidFill>
                  <a:srgbClr val="FF0000"/>
                </a:solidFill>
                <a:latin typeface="Arial"/>
                <a:cs typeface="Arial"/>
              </a:rPr>
              <a:t> </a:t>
            </a:r>
            <a:r>
              <a:rPr sz="2000" b="1" spc="-60" dirty="0">
                <a:solidFill>
                  <a:srgbClr val="FF0000"/>
                </a:solidFill>
                <a:latin typeface="Arial"/>
                <a:cs typeface="Arial"/>
              </a:rPr>
              <a:t>phí</a:t>
            </a:r>
            <a:r>
              <a:rPr sz="2000" b="1" spc="-110" dirty="0">
                <a:solidFill>
                  <a:srgbClr val="FF0000"/>
                </a:solidFill>
                <a:latin typeface="Arial"/>
                <a:cs typeface="Arial"/>
              </a:rPr>
              <a:t> </a:t>
            </a:r>
            <a:r>
              <a:rPr sz="2000" spc="-114" dirty="0">
                <a:latin typeface="Verdana"/>
                <a:cs typeface="Verdana"/>
              </a:rPr>
              <a:t>từ </a:t>
            </a:r>
            <a:r>
              <a:rPr sz="2000" spc="-25" dirty="0">
                <a:latin typeface="Verdana"/>
                <a:cs typeface="Verdana"/>
              </a:rPr>
              <a:t>đâu</a:t>
            </a:r>
            <a:endParaRPr sz="2000" dirty="0">
              <a:latin typeface="Verdana"/>
              <a:cs typeface="Verdana"/>
            </a:endParaRPr>
          </a:p>
        </p:txBody>
      </p:sp>
      <p:sp>
        <p:nvSpPr>
          <p:cNvPr id="23" name="object 23"/>
          <p:cNvSpPr txBox="1"/>
          <p:nvPr/>
        </p:nvSpPr>
        <p:spPr>
          <a:xfrm>
            <a:off x="7239000" y="3028582"/>
            <a:ext cx="1828800" cy="629018"/>
          </a:xfrm>
          <a:prstGeom prst="rect">
            <a:avLst/>
          </a:prstGeom>
        </p:spPr>
        <p:txBody>
          <a:bodyPr vert="horz" wrap="square" lIns="0" tIns="13335" rIns="0" bIns="0" rtlCol="0">
            <a:spAutoFit/>
          </a:bodyPr>
          <a:lstStyle/>
          <a:p>
            <a:pPr marL="12700" marR="5080" indent="-1270" algn="ctr">
              <a:lnSpc>
                <a:spcPct val="100000"/>
              </a:lnSpc>
              <a:spcBef>
                <a:spcPts val="105"/>
              </a:spcBef>
            </a:pPr>
            <a:r>
              <a:rPr sz="2000" spc="-204" dirty="0">
                <a:latin typeface="Verdana"/>
                <a:cs typeface="Verdana"/>
              </a:rPr>
              <a:t>Không</a:t>
            </a:r>
            <a:r>
              <a:rPr sz="2000" spc="-265" dirty="0">
                <a:latin typeface="Verdana"/>
                <a:cs typeface="Verdana"/>
              </a:rPr>
              <a:t> </a:t>
            </a:r>
            <a:r>
              <a:rPr sz="2000" spc="-20" dirty="0">
                <a:latin typeface="Verdana"/>
                <a:cs typeface="Verdana"/>
              </a:rPr>
              <a:t>biết </a:t>
            </a:r>
            <a:r>
              <a:rPr sz="2000" spc="-125" dirty="0">
                <a:latin typeface="Verdana"/>
                <a:cs typeface="Verdana"/>
              </a:rPr>
              <a:t>phối</a:t>
            </a:r>
            <a:r>
              <a:rPr sz="2000" spc="-295" dirty="0">
                <a:latin typeface="Verdana"/>
                <a:cs typeface="Verdana"/>
              </a:rPr>
              <a:t> </a:t>
            </a:r>
            <a:r>
              <a:rPr sz="2000" spc="-145" dirty="0">
                <a:latin typeface="Verdana"/>
                <a:cs typeface="Verdana"/>
              </a:rPr>
              <a:t>hợp</a:t>
            </a:r>
            <a:r>
              <a:rPr sz="2000" spc="-275" dirty="0">
                <a:latin typeface="Verdana"/>
                <a:cs typeface="Verdana"/>
              </a:rPr>
              <a:t> </a:t>
            </a:r>
            <a:r>
              <a:rPr sz="2000" b="1" spc="-120" dirty="0">
                <a:solidFill>
                  <a:srgbClr val="FF0000"/>
                </a:solidFill>
                <a:latin typeface="Arial"/>
                <a:cs typeface="Arial"/>
              </a:rPr>
              <a:t>với </a:t>
            </a:r>
            <a:r>
              <a:rPr sz="2000" b="1" spc="-25" dirty="0">
                <a:solidFill>
                  <a:srgbClr val="FF0000"/>
                </a:solidFill>
                <a:latin typeface="Arial"/>
                <a:cs typeface="Arial"/>
              </a:rPr>
              <a:t>ai</a:t>
            </a:r>
            <a:endParaRPr sz="2000" dirty="0">
              <a:latin typeface="Arial"/>
              <a:cs typeface="Aria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252525"/>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96</TotalTime>
  <Words>1589</Words>
  <Application>Microsoft Office PowerPoint</Application>
  <PresentationFormat>Custom</PresentationFormat>
  <Paragraphs>186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Office Theme</vt:lpstr>
      <vt:lpstr>PowerPoint Presentation</vt:lpstr>
      <vt:lpstr>BẢN KẾ HOẠCH PHÁT TRIỂN HỆ THỐNG LOGISTICS TRÊN ĐỊA BÀN TỈNH GIA LAI</vt:lpstr>
      <vt:lpstr>Quản lý nhà nước</vt:lpstr>
      <vt:lpstr>Quản lý nhà nước tại địa phương</vt:lpstr>
      <vt:lpstr>45 47</vt:lpstr>
      <vt:lpstr>Một số nhận xét</vt:lpstr>
      <vt:lpstr>PowerPoint Presentation</vt:lpstr>
      <vt:lpstr>PowerPoint Presentation</vt:lpstr>
      <vt:lpstr>Khó khăn của địa phương</vt:lpstr>
      <vt:lpstr>PowerPoint Presentation</vt:lpstr>
      <vt:lpstr>Một số hoạt động cần được xem xét</vt:lpstr>
      <vt:lpstr>Các chủ thể tại địa phương</vt:lpstr>
      <vt:lpstr>PowerPoint Presentation</vt:lpstr>
      <vt:lpstr>Hoàn thiện khung pháp lý liên quan đến lĩnh vực logistics</vt:lpstr>
      <vt:lpstr>Đào tạo, nâng cao chất lượng nguồn nhân lực</vt:lpstr>
      <vt:lpstr>Ngân sách Trung ương</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Allppt.com</dc:creator>
  <cp:lastModifiedBy>Huong</cp:lastModifiedBy>
  <cp:revision>9</cp:revision>
  <dcterms:created xsi:type="dcterms:W3CDTF">2024-10-07T14:49:39Z</dcterms:created>
  <dcterms:modified xsi:type="dcterms:W3CDTF">2024-10-07T22:37:55Z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2024-04-05T00:00:00Z</vt:filetime>
  </property>
  <property fmtid="{D5CDD505-2E9C-101B-9397-08002B2CF9AE}" pid="3" name="Creator">
    <vt:lpwstr>Microsoft® PowerPoint® for Microsoft 365</vt:lpwstr>
  </property>
  <property fmtid="{D5CDD505-2E9C-101B-9397-08002B2CF9AE}" pid="4" name="LastSaved">
    <vt:filetime>2024-10-07T00:00:00Z</vt:filetime>
  </property>
  <property fmtid="{D5CDD505-2E9C-101B-9397-08002B2CF9AE}" pid="5" name="Producer">
    <vt:lpwstr>3-Heights(TM) PDF Security Shell 4.8.25.2 (http://www.pdf-tools.com)</vt:lpwstr>
  </property>
</Properties>
</file>